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67" r:id="rId3"/>
    <p:sldId id="360" r:id="rId4"/>
    <p:sldId id="363" r:id="rId5"/>
    <p:sldId id="364" r:id="rId6"/>
    <p:sldId id="361" r:id="rId7"/>
    <p:sldId id="362" r:id="rId8"/>
    <p:sldId id="365" r:id="rId9"/>
    <p:sldId id="366" r:id="rId10"/>
    <p:sldId id="368" r:id="rId11"/>
    <p:sldId id="298" r:id="rId12"/>
  </p:sldIdLst>
  <p:sldSz cx="12192000" cy="6858000"/>
  <p:notesSz cx="6858000" cy="9144000"/>
  <p:defaultTextStyle>
    <a:defPPr>
      <a:defRPr lang="en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70"/>
    <p:restoredTop sz="94864"/>
  </p:normalViewPr>
  <p:slideViewPr>
    <p:cSldViewPr snapToGrid="0">
      <p:cViewPr varScale="1">
        <p:scale>
          <a:sx n="108" d="100"/>
          <a:sy n="108" d="100"/>
        </p:scale>
        <p:origin x="4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F35DF-DDC5-F949-A3A9-6642BBA45834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E99A1-4215-DE4A-A30E-7188FFFDDB8C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535312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AAC12-28AF-C960-AAFF-7163B5184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FE70D3-21A5-C3B0-2D90-9602EAE21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F383A-E94A-C5FF-6C27-53E493A3A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3BCF4-31D9-9CB9-00D6-B518949BD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D17D0-7A10-E5D7-53DA-79E0CFB1E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86751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EC9DF-95F5-080A-8A76-3AF323115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1D923-E230-5D26-1379-5B0F9D81F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13DFF-851C-C15F-A844-EC96D935B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83657-251A-FABA-8552-134538BBD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5D480-D5E2-5904-1F46-4CD59D114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6553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814CE0-B117-F504-3C1C-2380145277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023D14-A1B6-1A27-45CD-1579A8301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DC8DA-ABCF-F258-CCD4-28CC9B8ED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595B7-77CA-F2F4-27C0-7DED141B5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75DA7-5529-89A7-B864-305F0C80A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81226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5FE82-C5BB-7D7C-E3E7-603F52827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7BAB6-3585-E77B-9824-798AD7518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4CC0C-3455-21D9-1170-8A3CE96B2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C513D-CF09-F47B-86BE-767CABF1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EBD7E-1B80-E1E3-DAB8-5B7B889B6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5896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3563B-77E3-186B-CE51-F0D8AE2B7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753E3-172A-AA1C-9A7D-875A87A00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9125E-BBB7-F0B1-19A1-BDA009372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4490D-D937-C5C9-CCCB-9EEE847A0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747F1-4E47-E542-34C9-613F69E4C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49984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36C87-B1F4-3406-8CA3-8EB0A2C0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2948A-D1BF-8C8F-DB67-907EE1ECC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1D4896-F004-314C-5F69-ACE1BD514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34893-9559-1DD3-C4A9-90A13E9E9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7040B-5087-20B8-EF4F-86FEBA0E3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CBB43-8D36-274E-196B-6A8CDA79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79990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8974F-B144-A0A6-4BAE-E92BFD03C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543867-20BA-1776-1F9B-AFB64FBA1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A6F967-DCA4-EF7D-3BD1-A84852D52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8EEF8A-4B32-240B-F4E2-1A48397FB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F3E8A4-8B94-7A98-E87B-3D32D4D972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67D23F-EA1D-25D5-9C52-A4E4C635A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6A3CA0-D1E2-124C-4241-C697145E7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537FCB-09B8-8396-224B-EA3C48C48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98151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336F4-405C-F2EC-E538-2326A5175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7E333A-DAA8-4C40-4870-8D858103A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C076D-921B-A245-FD95-3B25B872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84DACD-1A64-D2BF-A3FC-996A64BE8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7422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16B0D7-6D44-3528-BD32-5002FDC7C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F5598A-5BB8-8F6C-A532-1AAE5AB37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150C3-13A5-612E-5EED-E26C0DBA3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45786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C112C-CA26-1415-5255-4CF149CBC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0E687-4429-F945-1504-CF8B43CAA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43A367-2091-E6AD-EDBF-DEC18D69E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63001-C665-2930-2128-47ED312C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B8C56-A631-6CCB-866B-C343C055F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B7B9C-2233-8FCC-E198-B2FE342BD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088028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83589-BEA1-C961-5063-D65FFF9C3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1E7212-C5AA-0387-BE33-C601EA9037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3A90D-96F9-5B69-68B3-B690EAA988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215066-9F39-52DC-45D6-73B1449F7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E491B-D1A1-3185-AE66-1DFF4F963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24200-7A65-E1BE-BB17-7F4E2229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826884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7BBDE2-B7AC-EEA1-BECE-936AB2373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66E2D-6D27-5686-CC68-B0376A26D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CCF94-4AC6-56E9-E382-2E42617A27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E0A073-4A62-F342-B780-1C144A0D0A1F}" type="datetimeFigureOut">
              <a:rPr lang="en-EE" smtClean="0"/>
              <a:t>06.04.2026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938D9-5E43-9F2B-6DE1-BA57362079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A1F65-35E5-B7EB-67BE-064C6DC7D1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F27CBD-CCA0-E84D-8DD4-F8EAC58ACCC4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848768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tas.ee/meede-3-1-suurprojektid-2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74A2A-9739-619B-C392-95C61AF7E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919798"/>
            <a:ext cx="9144000" cy="851866"/>
          </a:xfrm>
        </p:spPr>
        <p:txBody>
          <a:bodyPr>
            <a:normAutofit fontScale="90000"/>
          </a:bodyPr>
          <a:lstStyle/>
          <a:p>
            <a:r>
              <a:rPr lang="en-EE" sz="5400" dirty="0">
                <a:hlinkClick r:id="rId2"/>
              </a:rPr>
              <a:t>Meede 3.1. Suurprojektid</a:t>
            </a:r>
            <a:br>
              <a:rPr lang="en-EE" sz="5000" dirty="0"/>
            </a:br>
            <a:br>
              <a:rPr lang="en-EE" dirty="0"/>
            </a:br>
            <a:r>
              <a:rPr lang="en-EE" sz="5600" dirty="0"/>
              <a:t>Projekti nimi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B0CA07-9C6D-087B-D1BA-D28473CCA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416598" y="4590266"/>
            <a:ext cx="11028557" cy="545735"/>
          </a:xfrm>
        </p:spPr>
        <p:txBody>
          <a:bodyPr>
            <a:normAutofit/>
          </a:bodyPr>
          <a:lstStyle/>
          <a:p>
            <a:r>
              <a:rPr lang="en-EE" dirty="0"/>
              <a:t>Taotluse esitaja:</a:t>
            </a:r>
          </a:p>
          <a:p>
            <a:endParaRPr lang="en-EE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07857C5-F49F-B6D7-E6B5-116495968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845" y="5111989"/>
            <a:ext cx="2981339" cy="1732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54D5B25B-5E53-857A-45AC-0F19E947C9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5899" y="315952"/>
            <a:ext cx="6680200" cy="1155700"/>
          </a:xfrm>
          <a:prstGeom prst="rect">
            <a:avLst/>
          </a:prstGeom>
        </p:spPr>
      </p:pic>
      <p:pic>
        <p:nvPicPr>
          <p:cNvPr id="4" name="Picture 3" descr="A logo with a tree and text&#10;&#10;AI-generated content may be incorrect.">
            <a:extLst>
              <a:ext uri="{FF2B5EF4-FFF2-40B4-BE49-F238E27FC236}">
                <a16:creationId xmlns:a16="http://schemas.microsoft.com/office/drawing/2014/main" id="{63A1F104-8C6E-09CC-3D60-70C0393411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4370" y="5260429"/>
            <a:ext cx="1414985" cy="1508504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683D9897-C88A-F618-2922-16A4B7F97D4A}"/>
              </a:ext>
            </a:extLst>
          </p:cNvPr>
          <p:cNvSpPr txBox="1">
            <a:spLocks/>
          </p:cNvSpPr>
          <p:nvPr/>
        </p:nvSpPr>
        <p:spPr>
          <a:xfrm flipH="1">
            <a:off x="449922" y="3920104"/>
            <a:ext cx="11028557" cy="545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EE" dirty="0"/>
              <a:t>Asukoht (vald, küla):</a:t>
            </a:r>
          </a:p>
          <a:p>
            <a:endParaRPr lang="en-EE" dirty="0"/>
          </a:p>
        </p:txBody>
      </p:sp>
    </p:spTree>
    <p:extLst>
      <p:ext uri="{BB962C8B-B14F-4D97-AF65-F5344CB8AC3E}">
        <p14:creationId xmlns:p14="http://schemas.microsoft.com/office/powerpoint/2010/main" val="3049345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236B2-13E4-12C2-1AAF-B7B550DB3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8E89F-5183-8E36-B7E5-298D1E9FE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Illustratiivne materjal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DAD59-6B7B-F19A-29AC-FCFA3B9D8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i="1" dirty="0"/>
              <a:t>Fotod, kaardid, skeemid, mida peate vajalikuks lisada.</a:t>
            </a:r>
          </a:p>
          <a:p>
            <a:pPr marL="0" indent="0">
              <a:buNone/>
            </a:pPr>
            <a:endParaRPr lang="et-EE" i="1" dirty="0"/>
          </a:p>
          <a:p>
            <a:pPr marL="0" indent="0">
              <a:buNone/>
            </a:pPr>
            <a:r>
              <a:rPr lang="et-EE" i="1" dirty="0"/>
              <a:t>1-3 slaidi</a:t>
            </a:r>
          </a:p>
        </p:txBody>
      </p:sp>
    </p:spTree>
    <p:extLst>
      <p:ext uri="{BB962C8B-B14F-4D97-AF65-F5344CB8AC3E}">
        <p14:creationId xmlns:p14="http://schemas.microsoft.com/office/powerpoint/2010/main" val="609437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2C9A3-9290-A4E3-07CA-981C81AD2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B081D-8BB4-36B9-0C75-7AF3BDA3C2E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092200"/>
            <a:ext cx="12036056" cy="3226582"/>
          </a:xfrm>
        </p:spPr>
        <p:txBody>
          <a:bodyPr>
            <a:noAutofit/>
          </a:bodyPr>
          <a:lstStyle/>
          <a:p>
            <a:pPr algn="ctr"/>
            <a:r>
              <a:rPr lang="en-EE" sz="4000" b="1" dirty="0"/>
              <a:t>Aitäh!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F5443CE-B7D2-01E2-8464-945730FFE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905" y="5455801"/>
            <a:ext cx="2412626" cy="1402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E71237D6-2B84-5767-1468-B4C4CE03CD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5899" y="517658"/>
            <a:ext cx="6680200" cy="1155700"/>
          </a:xfrm>
          <a:prstGeom prst="rect">
            <a:avLst/>
          </a:prstGeom>
        </p:spPr>
      </p:pic>
      <p:pic>
        <p:nvPicPr>
          <p:cNvPr id="3" name="Picture 2" descr="A logo with a tree and text&#10;&#10;AI-generated content may be incorrect.">
            <a:extLst>
              <a:ext uri="{FF2B5EF4-FFF2-40B4-BE49-F238E27FC236}">
                <a16:creationId xmlns:a16="http://schemas.microsoft.com/office/drawing/2014/main" id="{AE226641-8256-E899-FD93-C26DCE0EB3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8783" y="5589913"/>
            <a:ext cx="1130546" cy="120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89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B1CE0-2BA1-336E-0085-FF1AC47BF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EE2A0-02BA-D33F-19CE-6F8B0FEEB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Projekti taust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478E4-6AE5-7F08-F89F-AF6B150D4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i="1" dirty="0"/>
              <a:t>Miks see projekt on vajalik? </a:t>
            </a:r>
          </a:p>
          <a:p>
            <a:pPr marL="0" indent="0">
              <a:buNone/>
            </a:pPr>
            <a:r>
              <a:rPr lang="et-EE" i="1" dirty="0"/>
              <a:t>Millise kitsaskoha lahendab või millist potentsiaali aitab paremini kasutusele võtta? </a:t>
            </a:r>
          </a:p>
          <a:p>
            <a:pPr marL="0" indent="0">
              <a:buNone/>
            </a:pPr>
            <a:r>
              <a:rPr lang="et-EE" i="1" dirty="0"/>
              <a:t>Milline on projekti laiem väärtus/kasu Tartumaa jaoks?</a:t>
            </a:r>
            <a:endParaRPr lang="en-EE" i="1" dirty="0"/>
          </a:p>
          <a:p>
            <a:pPr marL="0" indent="0">
              <a:buNone/>
            </a:pPr>
            <a:endParaRPr lang="et-EE" i="1" dirty="0"/>
          </a:p>
          <a:p>
            <a:pPr marL="0" indent="0">
              <a:buNone/>
            </a:pPr>
            <a:r>
              <a:rPr lang="et-EE" i="1" dirty="0"/>
              <a:t>1 slaid</a:t>
            </a:r>
            <a:endParaRPr lang="en-EE" i="1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0561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7CDF8-79A7-0307-F46F-654F535CF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18659-6923-7C5F-63D5-BF20E7BBF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Projekti sihtgrupp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A0FD8-D9A5-4CA3-094A-25E93B524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i="1" dirty="0"/>
              <a:t>Millisele sihtgrupile on projekt suunatud? </a:t>
            </a:r>
          </a:p>
          <a:p>
            <a:pPr marL="0" indent="0">
              <a:buNone/>
            </a:pPr>
            <a:r>
              <a:rPr lang="et-EE" i="1" dirty="0"/>
              <a:t>Kui suur on projekti mõjualas projektist kasu saav elanikkond? </a:t>
            </a:r>
          </a:p>
          <a:p>
            <a:pPr marL="0" indent="0">
              <a:buNone/>
            </a:pPr>
            <a:r>
              <a:rPr lang="et-EE" i="1" dirty="0"/>
              <a:t>Kui suur on valmiva objekti hinnanguline püsikasutajate arv nädalas?</a:t>
            </a:r>
          </a:p>
          <a:p>
            <a:pPr marL="0" indent="0">
              <a:buNone/>
            </a:pPr>
            <a:endParaRPr lang="et-EE" i="1" dirty="0"/>
          </a:p>
          <a:p>
            <a:pPr marL="0" indent="0">
              <a:buNone/>
            </a:pPr>
            <a:r>
              <a:rPr lang="et-EE" i="1" dirty="0"/>
              <a:t>1 slaid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3322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ADAB0-FACA-059C-3C6F-A2D6EC6DA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35A00-F293-9592-7620-D813D2BF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Projekti eesmärgid ja tulemused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5CA10-116A-D279-6498-DCC53D8F7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i="1" dirty="0"/>
              <a:t>Millised on projekti eesmärgid ja oodatavad tulemused?</a:t>
            </a:r>
          </a:p>
          <a:p>
            <a:pPr marL="0" indent="0">
              <a:buNone/>
            </a:pPr>
            <a:r>
              <a:rPr lang="et-EE" i="1" dirty="0"/>
              <a:t>1 slaid</a:t>
            </a:r>
          </a:p>
        </p:txBody>
      </p:sp>
    </p:spTree>
    <p:extLst>
      <p:ext uri="{BB962C8B-B14F-4D97-AF65-F5344CB8AC3E}">
        <p14:creationId xmlns:p14="http://schemas.microsoft.com/office/powerpoint/2010/main" val="2728633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2F46F-77E9-F327-F255-DAD5B4539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C9D93-2864-C407-7214-78AB2A481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Projekti peamised tegevused ja eelarve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490E8-8D69-CFDA-2B4D-2A3DF81FA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i="1" dirty="0"/>
              <a:t>Millised on projekti peamised tegevused, kulud ja nende hinnangulised maksumused, projekti kogumaksumus ning omafinantseering?</a:t>
            </a:r>
          </a:p>
          <a:p>
            <a:pPr marL="0" indent="0">
              <a:buNone/>
            </a:pPr>
            <a:endParaRPr lang="et-EE" i="1" dirty="0"/>
          </a:p>
          <a:p>
            <a:pPr marL="0" indent="0">
              <a:buNone/>
            </a:pPr>
            <a:r>
              <a:rPr lang="et-EE" i="1" dirty="0"/>
              <a:t>1 slaid</a:t>
            </a:r>
          </a:p>
        </p:txBody>
      </p:sp>
    </p:spTree>
    <p:extLst>
      <p:ext uri="{BB962C8B-B14F-4D97-AF65-F5344CB8AC3E}">
        <p14:creationId xmlns:p14="http://schemas.microsoft.com/office/powerpoint/2010/main" val="1591151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43121-A9D0-ACD9-5DEE-8E3EF1AD1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EDFFB-03F7-6E73-D456-EA7B84B9A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Projekti vastavus </a:t>
            </a:r>
            <a:r>
              <a:rPr lang="et-EE" dirty="0" err="1"/>
              <a:t>TASi</a:t>
            </a:r>
            <a:r>
              <a:rPr lang="et-EE" dirty="0"/>
              <a:t> läbivatele printsiipidele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6E73C-A76F-594B-90DF-FBA936C51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i="1" dirty="0"/>
              <a:t>Mis teeb projekti innovaatiliseks või eriliseks? </a:t>
            </a:r>
          </a:p>
          <a:p>
            <a:pPr marL="0" indent="0">
              <a:buNone/>
            </a:pPr>
            <a:r>
              <a:rPr lang="et-EE" i="1" dirty="0"/>
              <a:t>Kuidas aitab projekt esile tuua Tartumaa eripära? </a:t>
            </a:r>
          </a:p>
          <a:p>
            <a:pPr marL="0" indent="0">
              <a:buNone/>
            </a:pPr>
            <a:r>
              <a:rPr lang="et-EE" i="1" dirty="0"/>
              <a:t>Kuidas panustab projekt kestliku ja ressursisäästliku mõtteviisi rakendamisse? </a:t>
            </a:r>
          </a:p>
          <a:p>
            <a:pPr marL="0" indent="0">
              <a:buNone/>
            </a:pPr>
            <a:r>
              <a:rPr lang="et-EE" i="1" dirty="0"/>
              <a:t>Kuidas toetab projekt kogukonna arengut ja koosloomelist tegevust?</a:t>
            </a:r>
          </a:p>
          <a:p>
            <a:pPr marL="0" indent="0">
              <a:buNone/>
            </a:pPr>
            <a:endParaRPr lang="et-EE" i="1" dirty="0"/>
          </a:p>
          <a:p>
            <a:pPr marL="0" indent="0">
              <a:buNone/>
            </a:pPr>
            <a:r>
              <a:rPr lang="et-EE" i="1" dirty="0"/>
              <a:t>1-2 slaidi</a:t>
            </a:r>
          </a:p>
        </p:txBody>
      </p:sp>
    </p:spTree>
    <p:extLst>
      <p:ext uri="{BB962C8B-B14F-4D97-AF65-F5344CB8AC3E}">
        <p14:creationId xmlns:p14="http://schemas.microsoft.com/office/powerpoint/2010/main" val="3895017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C1B7D-C206-1D17-26C6-25A6A92D8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275BE-2B88-C47D-3A53-4143AEBA6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Meeskond ja koostööpartnerid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6F60A-CDDC-48AB-E24C-BD8D26E2E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i="1" dirty="0"/>
              <a:t>Milline on projekti meeskond?</a:t>
            </a:r>
          </a:p>
          <a:p>
            <a:pPr marL="0" indent="0">
              <a:buNone/>
            </a:pPr>
            <a:r>
              <a:rPr lang="et-EE" i="1" dirty="0"/>
              <a:t>Kes on projekti peamised partnerid?</a:t>
            </a:r>
          </a:p>
          <a:p>
            <a:pPr marL="0" indent="0">
              <a:buNone/>
            </a:pPr>
            <a:r>
              <a:rPr lang="et-EE" i="1" dirty="0"/>
              <a:t>Milliseid kompetentse ja oskusi projekti elluviimiseks kaasatakse?</a:t>
            </a:r>
          </a:p>
          <a:p>
            <a:pPr marL="0" indent="0">
              <a:buNone/>
            </a:pPr>
            <a:endParaRPr lang="et-EE" i="1" dirty="0"/>
          </a:p>
          <a:p>
            <a:pPr marL="0" indent="0">
              <a:buNone/>
            </a:pPr>
            <a:r>
              <a:rPr lang="et-EE" i="1" dirty="0"/>
              <a:t>1 slaid</a:t>
            </a:r>
          </a:p>
        </p:txBody>
      </p:sp>
    </p:spTree>
    <p:extLst>
      <p:ext uri="{BB962C8B-B14F-4D97-AF65-F5344CB8AC3E}">
        <p14:creationId xmlns:p14="http://schemas.microsoft.com/office/powerpoint/2010/main" val="3780176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1D6BA-9AC0-82CC-BBA0-D44CC5DD6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1D562-B320-4C2A-3C53-98B800DEA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Riskid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C5D6F-AE0F-0263-479E-8F84771D7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i="1" dirty="0"/>
              <a:t>Kirjelda, millised on olulisemad takistused, mis võivad tekkida projekti teostamisel ja projekti tulemuste saavutamisel. Kuidas neid riske maandatakse?</a:t>
            </a:r>
          </a:p>
          <a:p>
            <a:pPr marL="0" indent="0">
              <a:buNone/>
            </a:pPr>
            <a:endParaRPr lang="et-EE" i="1" dirty="0"/>
          </a:p>
          <a:p>
            <a:pPr marL="0" indent="0">
              <a:buNone/>
            </a:pPr>
            <a:r>
              <a:rPr lang="et-EE" i="1" dirty="0"/>
              <a:t>1 slaid</a:t>
            </a:r>
          </a:p>
        </p:txBody>
      </p:sp>
    </p:spTree>
    <p:extLst>
      <p:ext uri="{BB962C8B-B14F-4D97-AF65-F5344CB8AC3E}">
        <p14:creationId xmlns:p14="http://schemas.microsoft.com/office/powerpoint/2010/main" val="2833315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A460A-F238-B04D-79A0-11072F431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47E41-B17F-8DEF-7AC6-1F5A9021D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Muu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8D93B-B01A-56BE-CF2C-2A17169C8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i="1" dirty="0"/>
              <a:t>Muu täiendav info, mida peate vajalikuks lisada.</a:t>
            </a:r>
          </a:p>
          <a:p>
            <a:pPr marL="0" indent="0">
              <a:buNone/>
            </a:pPr>
            <a:endParaRPr lang="et-EE" i="1" dirty="0"/>
          </a:p>
          <a:p>
            <a:pPr marL="0" indent="0">
              <a:buNone/>
            </a:pPr>
            <a:r>
              <a:rPr lang="et-EE" i="1" dirty="0"/>
              <a:t>1-2 slaidi</a:t>
            </a:r>
          </a:p>
        </p:txBody>
      </p:sp>
    </p:spTree>
    <p:extLst>
      <p:ext uri="{BB962C8B-B14F-4D97-AF65-F5344CB8AC3E}">
        <p14:creationId xmlns:p14="http://schemas.microsoft.com/office/powerpoint/2010/main" val="1959940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1728</TotalTime>
  <Words>235</Words>
  <Application>Microsoft Macintosh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Meede 3.1. Suurprojektid  Projekti nimi</vt:lpstr>
      <vt:lpstr>Projekti taust</vt:lpstr>
      <vt:lpstr>Projekti sihtgrupp</vt:lpstr>
      <vt:lpstr>Projekti eesmärgid ja tulemused</vt:lpstr>
      <vt:lpstr>Projekti peamised tegevused ja eelarve</vt:lpstr>
      <vt:lpstr>Projekti vastavus TASi läbivatele printsiipidele</vt:lpstr>
      <vt:lpstr>Meeskond ja koostööpartnerid</vt:lpstr>
      <vt:lpstr>Riskid</vt:lpstr>
      <vt:lpstr>Muu info</vt:lpstr>
      <vt:lpstr>Illustratiivne materjal</vt:lpstr>
      <vt:lpstr>Aitäh!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TAS</dc:creator>
  <cp:keywords/>
  <dc:description/>
  <cp:lastModifiedBy>Kristiina Tammets</cp:lastModifiedBy>
  <cp:revision>94</cp:revision>
  <dcterms:created xsi:type="dcterms:W3CDTF">2025-03-06T12:30:04Z</dcterms:created>
  <dcterms:modified xsi:type="dcterms:W3CDTF">2026-04-06T11:57:37Z</dcterms:modified>
  <cp:category/>
</cp:coreProperties>
</file>