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66" r:id="rId4"/>
    <p:sldId id="275" r:id="rId5"/>
    <p:sldId id="276" r:id="rId6"/>
    <p:sldId id="277" r:id="rId7"/>
    <p:sldId id="268" r:id="rId8"/>
    <p:sldId id="271" r:id="rId9"/>
    <p:sldId id="273" r:id="rId10"/>
    <p:sldId id="269" r:id="rId11"/>
    <p:sldId id="261" r:id="rId12"/>
    <p:sldId id="281" r:id="rId13"/>
    <p:sldId id="274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03C54-433F-4FFD-A8EA-F8A8705AAABC}" v="21" dt="2021-10-20T03:42:56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699" autoAdjust="0"/>
    <p:restoredTop sz="94660"/>
  </p:normalViewPr>
  <p:slideViewPr>
    <p:cSldViewPr snapToGrid="0">
      <p:cViewPr>
        <p:scale>
          <a:sx n="63" d="100"/>
          <a:sy n="63" d="100"/>
        </p:scale>
        <p:origin x="8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ika Nõgel" userId="415b9535-a636-4cb7-b4f7-4a10c28911ea" providerId="ADAL" clId="{30703C54-433F-4FFD-A8EA-F8A8705AAABC}"/>
    <pc:docChg chg="undo custSel addSld delSld modSld sldOrd">
      <pc:chgData name="Ivika Nõgel" userId="415b9535-a636-4cb7-b4f7-4a10c28911ea" providerId="ADAL" clId="{30703C54-433F-4FFD-A8EA-F8A8705AAABC}" dt="2021-10-20T04:11:11.844" v="6793" actId="47"/>
      <pc:docMkLst>
        <pc:docMk/>
      </pc:docMkLst>
      <pc:sldChg chg="del">
        <pc:chgData name="Ivika Nõgel" userId="415b9535-a636-4cb7-b4f7-4a10c28911ea" providerId="ADAL" clId="{30703C54-433F-4FFD-A8EA-F8A8705AAABC}" dt="2021-09-21T11:48:42.861" v="295" actId="47"/>
        <pc:sldMkLst>
          <pc:docMk/>
          <pc:sldMk cId="3781926682" sldId="256"/>
        </pc:sldMkLst>
      </pc:sldChg>
      <pc:sldChg chg="addSp modSp mod">
        <pc:chgData name="Ivika Nõgel" userId="415b9535-a636-4cb7-b4f7-4a10c28911ea" providerId="ADAL" clId="{30703C54-433F-4FFD-A8EA-F8A8705AAABC}" dt="2021-09-22T08:14:16.331" v="3517" actId="1076"/>
        <pc:sldMkLst>
          <pc:docMk/>
          <pc:sldMk cId="1287419925" sldId="258"/>
        </pc:sldMkLst>
        <pc:spChg chg="mod">
          <ac:chgData name="Ivika Nõgel" userId="415b9535-a636-4cb7-b4f7-4a10c28911ea" providerId="ADAL" clId="{30703C54-433F-4FFD-A8EA-F8A8705AAABC}" dt="2021-09-22T07:56:32.767" v="2526" actId="20577"/>
          <ac:spMkLst>
            <pc:docMk/>
            <pc:sldMk cId="1287419925" sldId="258"/>
            <ac:spMk id="2" creationId="{05741D47-081D-46CB-8F98-1918D35FC952}"/>
          </ac:spMkLst>
        </pc:spChg>
        <pc:spChg chg="add mod">
          <ac:chgData name="Ivika Nõgel" userId="415b9535-a636-4cb7-b4f7-4a10c28911ea" providerId="ADAL" clId="{30703C54-433F-4FFD-A8EA-F8A8705AAABC}" dt="2021-09-22T07:59:27.170" v="3012" actId="14100"/>
          <ac:spMkLst>
            <pc:docMk/>
            <pc:sldMk cId="1287419925" sldId="258"/>
            <ac:spMk id="4" creationId="{4AABEC04-555F-4C38-AA1D-715E264E15F4}"/>
          </ac:spMkLst>
        </pc:spChg>
        <pc:picChg chg="mod">
          <ac:chgData name="Ivika Nõgel" userId="415b9535-a636-4cb7-b4f7-4a10c28911ea" providerId="ADAL" clId="{30703C54-433F-4FFD-A8EA-F8A8705AAABC}" dt="2021-09-22T08:14:16.331" v="3517" actId="1076"/>
          <ac:picMkLst>
            <pc:docMk/>
            <pc:sldMk cId="1287419925" sldId="258"/>
            <ac:picMk id="3" creationId="{21DD22A8-A489-4805-AAF7-A4CC4322FB6C}"/>
          </ac:picMkLst>
        </pc:picChg>
      </pc:sldChg>
      <pc:sldChg chg="addSp delSp modSp del mod">
        <pc:chgData name="Ivika Nõgel" userId="415b9535-a636-4cb7-b4f7-4a10c28911ea" providerId="ADAL" clId="{30703C54-433F-4FFD-A8EA-F8A8705AAABC}" dt="2021-09-22T07:54:11.004" v="2454" actId="47"/>
        <pc:sldMkLst>
          <pc:docMk/>
          <pc:sldMk cId="2771659688" sldId="259"/>
        </pc:sldMkLst>
        <pc:spChg chg="add mod">
          <ac:chgData name="Ivika Nõgel" userId="415b9535-a636-4cb7-b4f7-4a10c28911ea" providerId="ADAL" clId="{30703C54-433F-4FFD-A8EA-F8A8705AAABC}" dt="2021-09-22T07:52:22.028" v="2400" actId="21"/>
          <ac:spMkLst>
            <pc:docMk/>
            <pc:sldMk cId="2771659688" sldId="259"/>
            <ac:spMk id="4" creationId="{4F7A251A-B40D-48CF-9F48-D68DB153E90E}"/>
          </ac:spMkLst>
        </pc:spChg>
        <pc:picChg chg="del mod">
          <ac:chgData name="Ivika Nõgel" userId="415b9535-a636-4cb7-b4f7-4a10c28911ea" providerId="ADAL" clId="{30703C54-433F-4FFD-A8EA-F8A8705AAABC}" dt="2021-09-22T07:52:22.028" v="2400" actId="21"/>
          <ac:picMkLst>
            <pc:docMk/>
            <pc:sldMk cId="2771659688" sldId="259"/>
            <ac:picMk id="5" creationId="{9D82058D-E529-49B3-91F5-9F12B6DA4425}"/>
          </ac:picMkLst>
        </pc:picChg>
      </pc:sldChg>
      <pc:sldChg chg="delSp del mod">
        <pc:chgData name="Ivika Nõgel" userId="415b9535-a636-4cb7-b4f7-4a10c28911ea" providerId="ADAL" clId="{30703C54-433F-4FFD-A8EA-F8A8705AAABC}" dt="2021-09-22T07:54:12.129" v="2455" actId="47"/>
        <pc:sldMkLst>
          <pc:docMk/>
          <pc:sldMk cId="3140582637" sldId="260"/>
        </pc:sldMkLst>
        <pc:picChg chg="del">
          <ac:chgData name="Ivika Nõgel" userId="415b9535-a636-4cb7-b4f7-4a10c28911ea" providerId="ADAL" clId="{30703C54-433F-4FFD-A8EA-F8A8705AAABC}" dt="2021-09-22T07:53:01.242" v="2422" actId="21"/>
          <ac:picMkLst>
            <pc:docMk/>
            <pc:sldMk cId="3140582637" sldId="260"/>
            <ac:picMk id="7" creationId="{BC8417CB-8ABA-4CF0-9E7C-AE35D9FD678A}"/>
          </ac:picMkLst>
        </pc:picChg>
      </pc:sldChg>
      <pc:sldChg chg="ord">
        <pc:chgData name="Ivika Nõgel" userId="415b9535-a636-4cb7-b4f7-4a10c28911ea" providerId="ADAL" clId="{30703C54-433F-4FFD-A8EA-F8A8705AAABC}" dt="2021-10-14T05:47:30.516" v="4600"/>
        <pc:sldMkLst>
          <pc:docMk/>
          <pc:sldMk cId="1996213887" sldId="261"/>
        </pc:sldMkLst>
      </pc:sldChg>
      <pc:sldChg chg="delSp add del mod">
        <pc:chgData name="Ivika Nõgel" userId="415b9535-a636-4cb7-b4f7-4a10c28911ea" providerId="ADAL" clId="{30703C54-433F-4FFD-A8EA-F8A8705AAABC}" dt="2021-09-21T09:56:25.486" v="235" actId="47"/>
        <pc:sldMkLst>
          <pc:docMk/>
          <pc:sldMk cId="747697236" sldId="262"/>
        </pc:sldMkLst>
        <pc:picChg chg="del">
          <ac:chgData name="Ivika Nõgel" userId="415b9535-a636-4cb7-b4f7-4a10c28911ea" providerId="ADAL" clId="{30703C54-433F-4FFD-A8EA-F8A8705AAABC}" dt="2021-09-21T09:52:26.446" v="1" actId="478"/>
          <ac:picMkLst>
            <pc:docMk/>
            <pc:sldMk cId="747697236" sldId="262"/>
            <ac:picMk id="4" creationId="{01923C71-B75B-4FA0-910D-AEABBDFA52F5}"/>
          </ac:picMkLst>
        </pc:picChg>
      </pc:sldChg>
      <pc:sldChg chg="modSp new mod">
        <pc:chgData name="Ivika Nõgel" userId="415b9535-a636-4cb7-b4f7-4a10c28911ea" providerId="ADAL" clId="{30703C54-433F-4FFD-A8EA-F8A8705AAABC}" dt="2021-09-22T08:37:52.843" v="4379" actId="20577"/>
        <pc:sldMkLst>
          <pc:docMk/>
          <pc:sldMk cId="201814485" sldId="263"/>
        </pc:sldMkLst>
        <pc:spChg chg="mod">
          <ac:chgData name="Ivika Nõgel" userId="415b9535-a636-4cb7-b4f7-4a10c28911ea" providerId="ADAL" clId="{30703C54-433F-4FFD-A8EA-F8A8705AAABC}" dt="2021-09-22T08:05:52.706" v="3132" actId="1035"/>
          <ac:spMkLst>
            <pc:docMk/>
            <pc:sldMk cId="201814485" sldId="263"/>
            <ac:spMk id="2" creationId="{50B09389-89F4-4475-B8ED-5C575863B487}"/>
          </ac:spMkLst>
        </pc:spChg>
        <pc:spChg chg="mod">
          <ac:chgData name="Ivika Nõgel" userId="415b9535-a636-4cb7-b4f7-4a10c28911ea" providerId="ADAL" clId="{30703C54-433F-4FFD-A8EA-F8A8705AAABC}" dt="2021-09-22T08:37:52.843" v="4379" actId="20577"/>
          <ac:spMkLst>
            <pc:docMk/>
            <pc:sldMk cId="201814485" sldId="263"/>
            <ac:spMk id="3" creationId="{C28ADE59-F116-47AB-9EBF-D1F819F2130E}"/>
          </ac:spMkLst>
        </pc:spChg>
      </pc:sldChg>
      <pc:sldChg chg="modSp add del mod">
        <pc:chgData name="Ivika Nõgel" userId="415b9535-a636-4cb7-b4f7-4a10c28911ea" providerId="ADAL" clId="{30703C54-433F-4FFD-A8EA-F8A8705AAABC}" dt="2021-09-22T08:29:25.938" v="4360" actId="47"/>
        <pc:sldMkLst>
          <pc:docMk/>
          <pc:sldMk cId="1276905725" sldId="264"/>
        </pc:sldMkLst>
        <pc:spChg chg="mod">
          <ac:chgData name="Ivika Nõgel" userId="415b9535-a636-4cb7-b4f7-4a10c28911ea" providerId="ADAL" clId="{30703C54-433F-4FFD-A8EA-F8A8705AAABC}" dt="2021-09-21T10:00:05.916" v="294" actId="108"/>
          <ac:spMkLst>
            <pc:docMk/>
            <pc:sldMk cId="1276905725" sldId="264"/>
            <ac:spMk id="2" creationId="{50B09389-89F4-4475-B8ED-5C575863B487}"/>
          </ac:spMkLst>
        </pc:spChg>
      </pc:sldChg>
      <pc:sldChg chg="modSp new mod ord">
        <pc:chgData name="Ivika Nõgel" userId="415b9535-a636-4cb7-b4f7-4a10c28911ea" providerId="ADAL" clId="{30703C54-433F-4FFD-A8EA-F8A8705AAABC}" dt="2021-09-22T07:48:56.003" v="2125" actId="6549"/>
        <pc:sldMkLst>
          <pc:docMk/>
          <pc:sldMk cId="3624631443" sldId="265"/>
        </pc:sldMkLst>
        <pc:spChg chg="mod">
          <ac:chgData name="Ivika Nõgel" userId="415b9535-a636-4cb7-b4f7-4a10c28911ea" providerId="ADAL" clId="{30703C54-433F-4FFD-A8EA-F8A8705AAABC}" dt="2021-09-22T07:46:19.091" v="1922" actId="20577"/>
          <ac:spMkLst>
            <pc:docMk/>
            <pc:sldMk cId="3624631443" sldId="265"/>
            <ac:spMk id="2" creationId="{71DF540E-E619-4DF7-A651-B517BFA63324}"/>
          </ac:spMkLst>
        </pc:spChg>
        <pc:spChg chg="mod">
          <ac:chgData name="Ivika Nõgel" userId="415b9535-a636-4cb7-b4f7-4a10c28911ea" providerId="ADAL" clId="{30703C54-433F-4FFD-A8EA-F8A8705AAABC}" dt="2021-09-22T07:48:56.003" v="2125" actId="6549"/>
          <ac:spMkLst>
            <pc:docMk/>
            <pc:sldMk cId="3624631443" sldId="265"/>
            <ac:spMk id="3" creationId="{627E2BEE-AD77-4DF1-B653-581E2DF6E51F}"/>
          </ac:spMkLst>
        </pc:spChg>
      </pc:sldChg>
      <pc:sldChg chg="addSp modSp new mod">
        <pc:chgData name="Ivika Nõgel" userId="415b9535-a636-4cb7-b4f7-4a10c28911ea" providerId="ADAL" clId="{30703C54-433F-4FFD-A8EA-F8A8705AAABC}" dt="2021-10-14T05:46:17.611" v="4590" actId="1076"/>
        <pc:sldMkLst>
          <pc:docMk/>
          <pc:sldMk cId="2921145283" sldId="266"/>
        </pc:sldMkLst>
        <pc:spChg chg="mod">
          <ac:chgData name="Ivika Nõgel" userId="415b9535-a636-4cb7-b4f7-4a10c28911ea" providerId="ADAL" clId="{30703C54-433F-4FFD-A8EA-F8A8705AAABC}" dt="2021-09-22T07:51:55.370" v="2397" actId="20577"/>
          <ac:spMkLst>
            <pc:docMk/>
            <pc:sldMk cId="2921145283" sldId="266"/>
            <ac:spMk id="2" creationId="{359C5F7B-FEFD-41B9-9C84-19431AA3D1F8}"/>
          </ac:spMkLst>
        </pc:spChg>
        <pc:spChg chg="mod">
          <ac:chgData name="Ivika Nõgel" userId="415b9535-a636-4cb7-b4f7-4a10c28911ea" providerId="ADAL" clId="{30703C54-433F-4FFD-A8EA-F8A8705AAABC}" dt="2021-09-22T07:45:57.464" v="1914" actId="20577"/>
          <ac:spMkLst>
            <pc:docMk/>
            <pc:sldMk cId="2921145283" sldId="266"/>
            <ac:spMk id="3" creationId="{E965C1E3-8F28-445D-9714-45E80551E8E8}"/>
          </ac:spMkLst>
        </pc:spChg>
        <pc:picChg chg="add mod">
          <ac:chgData name="Ivika Nõgel" userId="415b9535-a636-4cb7-b4f7-4a10c28911ea" providerId="ADAL" clId="{30703C54-433F-4FFD-A8EA-F8A8705AAABC}" dt="2021-10-14T05:46:17.611" v="4590" actId="1076"/>
          <ac:picMkLst>
            <pc:docMk/>
            <pc:sldMk cId="2921145283" sldId="266"/>
            <ac:picMk id="4" creationId="{D89EAC40-E42E-4020-902E-4C5BDC5299F4}"/>
          </ac:picMkLst>
        </pc:picChg>
      </pc:sldChg>
      <pc:sldChg chg="addSp modSp new mod ord">
        <pc:chgData name="Ivika Nõgel" userId="415b9535-a636-4cb7-b4f7-4a10c28911ea" providerId="ADAL" clId="{30703C54-433F-4FFD-A8EA-F8A8705AAABC}" dt="2021-10-14T05:46:33.052" v="4592"/>
        <pc:sldMkLst>
          <pc:docMk/>
          <pc:sldMk cId="3120786874" sldId="267"/>
        </pc:sldMkLst>
        <pc:spChg chg="mod">
          <ac:chgData name="Ivika Nõgel" userId="415b9535-a636-4cb7-b4f7-4a10c28911ea" providerId="ADAL" clId="{30703C54-433F-4FFD-A8EA-F8A8705AAABC}" dt="2021-09-22T07:54:58.611" v="2482" actId="1076"/>
          <ac:spMkLst>
            <pc:docMk/>
            <pc:sldMk cId="3120786874" sldId="267"/>
            <ac:spMk id="2" creationId="{C9B3D1B4-3484-473D-A242-E407A3740968}"/>
          </ac:spMkLst>
        </pc:spChg>
        <pc:spChg chg="mod">
          <ac:chgData name="Ivika Nõgel" userId="415b9535-a636-4cb7-b4f7-4a10c28911ea" providerId="ADAL" clId="{30703C54-433F-4FFD-A8EA-F8A8705AAABC}" dt="2021-09-22T08:30:09.945" v="4364" actId="1035"/>
          <ac:spMkLst>
            <pc:docMk/>
            <pc:sldMk cId="3120786874" sldId="267"/>
            <ac:spMk id="3" creationId="{C37AB953-EB2A-4F24-A653-03B686A14A40}"/>
          </ac:spMkLst>
        </pc:spChg>
        <pc:picChg chg="add mod modCrop">
          <ac:chgData name="Ivika Nõgel" userId="415b9535-a636-4cb7-b4f7-4a10c28911ea" providerId="ADAL" clId="{30703C54-433F-4FFD-A8EA-F8A8705AAABC}" dt="2021-09-22T07:54:43.611" v="2457" actId="732"/>
          <ac:picMkLst>
            <pc:docMk/>
            <pc:sldMk cId="3120786874" sldId="267"/>
            <ac:picMk id="4" creationId="{C90AAAE5-F3E9-447B-A929-26EDDCE55FF0}"/>
          </ac:picMkLst>
        </pc:picChg>
        <pc:picChg chg="add mod modCrop">
          <ac:chgData name="Ivika Nõgel" userId="415b9535-a636-4cb7-b4f7-4a10c28911ea" providerId="ADAL" clId="{30703C54-433F-4FFD-A8EA-F8A8705AAABC}" dt="2021-09-22T07:55:44.008" v="2488" actId="1035"/>
          <ac:picMkLst>
            <pc:docMk/>
            <pc:sldMk cId="3120786874" sldId="267"/>
            <ac:picMk id="5" creationId="{19453FEB-E629-435C-AB4E-7B9221FD21E5}"/>
          </ac:picMkLst>
        </pc:picChg>
      </pc:sldChg>
      <pc:sldChg chg="addSp delSp modSp mod setBg">
        <pc:chgData name="Ivika Nõgel" userId="415b9535-a636-4cb7-b4f7-4a10c28911ea" providerId="ADAL" clId="{30703C54-433F-4FFD-A8EA-F8A8705AAABC}" dt="2021-10-14T05:45:43.200" v="4586" actId="20577"/>
        <pc:sldMkLst>
          <pc:docMk/>
          <pc:sldMk cId="214527202" sldId="269"/>
        </pc:sldMkLst>
        <pc:spChg chg="mod">
          <ac:chgData name="Ivika Nõgel" userId="415b9535-a636-4cb7-b4f7-4a10c28911ea" providerId="ADAL" clId="{30703C54-433F-4FFD-A8EA-F8A8705AAABC}" dt="2021-10-14T05:35:57.316" v="4385" actId="26606"/>
          <ac:spMkLst>
            <pc:docMk/>
            <pc:sldMk cId="214527202" sldId="269"/>
            <ac:spMk id="2" creationId="{71DF540E-E619-4DF7-A651-B517BFA63324}"/>
          </ac:spMkLst>
        </pc:spChg>
        <pc:spChg chg="mod">
          <ac:chgData name="Ivika Nõgel" userId="415b9535-a636-4cb7-b4f7-4a10c28911ea" providerId="ADAL" clId="{30703C54-433F-4FFD-A8EA-F8A8705AAABC}" dt="2021-10-14T05:45:43.200" v="4586" actId="20577"/>
          <ac:spMkLst>
            <pc:docMk/>
            <pc:sldMk cId="214527202" sldId="269"/>
            <ac:spMk id="3" creationId="{627E2BEE-AD77-4DF1-B653-581E2DF6E51F}"/>
          </ac:spMkLst>
        </pc:spChg>
        <pc:spChg chg="add">
          <ac:chgData name="Ivika Nõgel" userId="415b9535-a636-4cb7-b4f7-4a10c28911ea" providerId="ADAL" clId="{30703C54-433F-4FFD-A8EA-F8A8705AAABC}" dt="2021-10-14T05:35:57.316" v="4385" actId="26606"/>
          <ac:spMkLst>
            <pc:docMk/>
            <pc:sldMk cId="214527202" sldId="269"/>
            <ac:spMk id="10" creationId="{8F7AFB9A-7364-478C-B48B-8523CDD9AE8D}"/>
          </ac:spMkLst>
        </pc:spChg>
        <pc:spChg chg="add">
          <ac:chgData name="Ivika Nõgel" userId="415b9535-a636-4cb7-b4f7-4a10c28911ea" providerId="ADAL" clId="{30703C54-433F-4FFD-A8EA-F8A8705AAABC}" dt="2021-10-14T05:35:57.316" v="4385" actId="26606"/>
          <ac:spMkLst>
            <pc:docMk/>
            <pc:sldMk cId="214527202" sldId="269"/>
            <ac:spMk id="12" creationId="{36678033-86B6-40E6-BE90-78D8ED4E3A31}"/>
          </ac:spMkLst>
        </pc:spChg>
        <pc:spChg chg="add">
          <ac:chgData name="Ivika Nõgel" userId="415b9535-a636-4cb7-b4f7-4a10c28911ea" providerId="ADAL" clId="{30703C54-433F-4FFD-A8EA-F8A8705AAABC}" dt="2021-10-14T05:35:57.316" v="4385" actId="26606"/>
          <ac:spMkLst>
            <pc:docMk/>
            <pc:sldMk cId="214527202" sldId="269"/>
            <ac:spMk id="14" creationId="{D2542E1A-076E-4A34-BB67-2BF961754E0C}"/>
          </ac:spMkLst>
        </pc:spChg>
        <pc:spChg chg="add">
          <ac:chgData name="Ivika Nõgel" userId="415b9535-a636-4cb7-b4f7-4a10c28911ea" providerId="ADAL" clId="{30703C54-433F-4FFD-A8EA-F8A8705AAABC}" dt="2021-10-14T05:35:57.316" v="4385" actId="26606"/>
          <ac:spMkLst>
            <pc:docMk/>
            <pc:sldMk cId="214527202" sldId="269"/>
            <ac:spMk id="16" creationId="{75C56826-D4E5-42ED-8529-079651CB3005}"/>
          </ac:spMkLst>
        </pc:spChg>
        <pc:spChg chg="add">
          <ac:chgData name="Ivika Nõgel" userId="415b9535-a636-4cb7-b4f7-4a10c28911ea" providerId="ADAL" clId="{30703C54-433F-4FFD-A8EA-F8A8705AAABC}" dt="2021-10-14T05:35:57.316" v="4385" actId="26606"/>
          <ac:spMkLst>
            <pc:docMk/>
            <pc:sldMk cId="214527202" sldId="269"/>
            <ac:spMk id="18" creationId="{82095FCE-EF05-4443-B97A-85DEE3A5CA17}"/>
          </ac:spMkLst>
        </pc:spChg>
        <pc:picChg chg="add mod">
          <ac:chgData name="Ivika Nõgel" userId="415b9535-a636-4cb7-b4f7-4a10c28911ea" providerId="ADAL" clId="{30703C54-433F-4FFD-A8EA-F8A8705AAABC}" dt="2021-10-14T05:42:15.591" v="4415" actId="1076"/>
          <ac:picMkLst>
            <pc:docMk/>
            <pc:sldMk cId="214527202" sldId="269"/>
            <ac:picMk id="4" creationId="{60449CAB-1605-47AD-AEF1-6C87DA3871DA}"/>
          </ac:picMkLst>
        </pc:picChg>
        <pc:picChg chg="add mod">
          <ac:chgData name="Ivika Nõgel" userId="415b9535-a636-4cb7-b4f7-4a10c28911ea" providerId="ADAL" clId="{30703C54-433F-4FFD-A8EA-F8A8705AAABC}" dt="2021-10-14T05:43:50.665" v="4421" actId="1076"/>
          <ac:picMkLst>
            <pc:docMk/>
            <pc:sldMk cId="214527202" sldId="269"/>
            <ac:picMk id="5" creationId="{A3C2EED1-7EE9-43BD-A03D-7BB5F0739F9C}"/>
          </ac:picMkLst>
        </pc:picChg>
        <pc:cxnChg chg="add mod">
          <ac:chgData name="Ivika Nõgel" userId="415b9535-a636-4cb7-b4f7-4a10c28911ea" providerId="ADAL" clId="{30703C54-433F-4FFD-A8EA-F8A8705AAABC}" dt="2021-10-14T05:39:12.521" v="4410" actId="14100"/>
          <ac:cxnSpMkLst>
            <pc:docMk/>
            <pc:sldMk cId="214527202" sldId="269"/>
            <ac:cxnSpMk id="7" creationId="{8F35B000-7866-4918-A72E-0CC9E90E6D51}"/>
          </ac:cxnSpMkLst>
        </pc:cxnChg>
        <pc:cxnChg chg="add del mod">
          <ac:chgData name="Ivika Nõgel" userId="415b9535-a636-4cb7-b4f7-4a10c28911ea" providerId="ADAL" clId="{30703C54-433F-4FFD-A8EA-F8A8705AAABC}" dt="2021-10-14T05:44:01.268" v="4423" actId="478"/>
          <ac:cxnSpMkLst>
            <pc:docMk/>
            <pc:sldMk cId="214527202" sldId="269"/>
            <ac:cxnSpMk id="15" creationId="{8B60AB0B-8890-460D-9A9B-8597C26F10B4}"/>
          </ac:cxnSpMkLst>
        </pc:cxnChg>
        <pc:cxnChg chg="add">
          <ac:chgData name="Ivika Nõgel" userId="415b9535-a636-4cb7-b4f7-4a10c28911ea" providerId="ADAL" clId="{30703C54-433F-4FFD-A8EA-F8A8705AAABC}" dt="2021-10-14T05:41:05.186" v="4413" actId="11529"/>
          <ac:cxnSpMkLst>
            <pc:docMk/>
            <pc:sldMk cId="214527202" sldId="269"/>
            <ac:cxnSpMk id="20" creationId="{D5A05989-F1C0-42C2-8CBD-32EB413B0EF1}"/>
          </ac:cxnSpMkLst>
        </pc:cxnChg>
        <pc:cxnChg chg="add">
          <ac:chgData name="Ivika Nõgel" userId="415b9535-a636-4cb7-b4f7-4a10c28911ea" providerId="ADAL" clId="{30703C54-433F-4FFD-A8EA-F8A8705AAABC}" dt="2021-10-14T05:41:47.341" v="4414" actId="11529"/>
          <ac:cxnSpMkLst>
            <pc:docMk/>
            <pc:sldMk cId="214527202" sldId="269"/>
            <ac:cxnSpMk id="22" creationId="{A4E48A6D-8C8C-4E8A-B66A-ACB0B6826B1D}"/>
          </ac:cxnSpMkLst>
        </pc:cxnChg>
        <pc:cxnChg chg="add mod">
          <ac:chgData name="Ivika Nõgel" userId="415b9535-a636-4cb7-b4f7-4a10c28911ea" providerId="ADAL" clId="{30703C54-433F-4FFD-A8EA-F8A8705AAABC}" dt="2021-10-14T05:43:11.692" v="4417" actId="14100"/>
          <ac:cxnSpMkLst>
            <pc:docMk/>
            <pc:sldMk cId="214527202" sldId="269"/>
            <ac:cxnSpMk id="24" creationId="{BF1FBAD3-C96A-4A5A-9323-D91B903E8FD1}"/>
          </ac:cxnSpMkLst>
        </pc:cxnChg>
      </pc:sldChg>
      <pc:sldChg chg="addSp modSp mod">
        <pc:chgData name="Ivika Nõgel" userId="415b9535-a636-4cb7-b4f7-4a10c28911ea" providerId="ADAL" clId="{30703C54-433F-4FFD-A8EA-F8A8705AAABC}" dt="2021-10-14T05:32:58.376" v="4381" actId="1076"/>
        <pc:sldMkLst>
          <pc:docMk/>
          <pc:sldMk cId="2428649513" sldId="270"/>
        </pc:sldMkLst>
        <pc:picChg chg="add mod">
          <ac:chgData name="Ivika Nõgel" userId="415b9535-a636-4cb7-b4f7-4a10c28911ea" providerId="ADAL" clId="{30703C54-433F-4FFD-A8EA-F8A8705AAABC}" dt="2021-10-14T05:32:58.376" v="4381" actId="1076"/>
          <ac:picMkLst>
            <pc:docMk/>
            <pc:sldMk cId="2428649513" sldId="270"/>
            <ac:picMk id="4" creationId="{DC319249-E286-4F82-83EE-51A48658DD22}"/>
          </ac:picMkLst>
        </pc:picChg>
      </pc:sldChg>
      <pc:sldChg chg="modSp mod">
        <pc:chgData name="Ivika Nõgel" userId="415b9535-a636-4cb7-b4f7-4a10c28911ea" providerId="ADAL" clId="{30703C54-433F-4FFD-A8EA-F8A8705AAABC}" dt="2021-10-20T03:21:48.206" v="6037" actId="113"/>
        <pc:sldMkLst>
          <pc:docMk/>
          <pc:sldMk cId="3086713518" sldId="271"/>
        </pc:sldMkLst>
        <pc:spChg chg="mod">
          <ac:chgData name="Ivika Nõgel" userId="415b9535-a636-4cb7-b4f7-4a10c28911ea" providerId="ADAL" clId="{30703C54-433F-4FFD-A8EA-F8A8705AAABC}" dt="2021-10-20T03:18:52.112" v="6015" actId="1035"/>
          <ac:spMkLst>
            <pc:docMk/>
            <pc:sldMk cId="3086713518" sldId="271"/>
            <ac:spMk id="2" creationId="{925901A1-AF1B-4E67-9155-D0EFF36FDC17}"/>
          </ac:spMkLst>
        </pc:spChg>
        <pc:spChg chg="mod">
          <ac:chgData name="Ivika Nõgel" userId="415b9535-a636-4cb7-b4f7-4a10c28911ea" providerId="ADAL" clId="{30703C54-433F-4FFD-A8EA-F8A8705AAABC}" dt="2021-10-20T03:20:47.147" v="6026" actId="20577"/>
          <ac:spMkLst>
            <pc:docMk/>
            <pc:sldMk cId="3086713518" sldId="271"/>
            <ac:spMk id="3" creationId="{16EC6E38-A3F1-410C-9BFB-997F007A5A12}"/>
          </ac:spMkLst>
        </pc:spChg>
        <pc:spChg chg="mod">
          <ac:chgData name="Ivika Nõgel" userId="415b9535-a636-4cb7-b4f7-4a10c28911ea" providerId="ADAL" clId="{30703C54-433F-4FFD-A8EA-F8A8705AAABC}" dt="2021-10-20T03:21:48.206" v="6037" actId="113"/>
          <ac:spMkLst>
            <pc:docMk/>
            <pc:sldMk cId="3086713518" sldId="271"/>
            <ac:spMk id="8" creationId="{6B2A6A0C-D691-4126-9F75-2CCEF65BD9D5}"/>
          </ac:spMkLst>
        </pc:spChg>
        <pc:picChg chg="mod">
          <ac:chgData name="Ivika Nõgel" userId="415b9535-a636-4cb7-b4f7-4a10c28911ea" providerId="ADAL" clId="{30703C54-433F-4FFD-A8EA-F8A8705AAABC}" dt="2021-10-19T13:02:19.703" v="5587" actId="1076"/>
          <ac:picMkLst>
            <pc:docMk/>
            <pc:sldMk cId="3086713518" sldId="271"/>
            <ac:picMk id="11" creationId="{2034F843-0EE8-4EFE-A99D-8DB8F9301099}"/>
          </ac:picMkLst>
        </pc:picChg>
      </pc:sldChg>
      <pc:sldChg chg="modSp mod">
        <pc:chgData name="Ivika Nõgel" userId="415b9535-a636-4cb7-b4f7-4a10c28911ea" providerId="ADAL" clId="{30703C54-433F-4FFD-A8EA-F8A8705AAABC}" dt="2021-10-20T03:41:43.532" v="6187" actId="115"/>
        <pc:sldMkLst>
          <pc:docMk/>
          <pc:sldMk cId="3630049289" sldId="273"/>
        </pc:sldMkLst>
        <pc:spChg chg="mod">
          <ac:chgData name="Ivika Nõgel" userId="415b9535-a636-4cb7-b4f7-4a10c28911ea" providerId="ADAL" clId="{30703C54-433F-4FFD-A8EA-F8A8705AAABC}" dt="2021-10-20T03:41:43.532" v="6187" actId="115"/>
          <ac:spMkLst>
            <pc:docMk/>
            <pc:sldMk cId="3630049289" sldId="273"/>
            <ac:spMk id="3" creationId="{E7C432CC-E5C4-4CD7-A22B-AEC49170B491}"/>
          </ac:spMkLst>
        </pc:spChg>
        <pc:picChg chg="mod">
          <ac:chgData name="Ivika Nõgel" userId="415b9535-a636-4cb7-b4f7-4a10c28911ea" providerId="ADAL" clId="{30703C54-433F-4FFD-A8EA-F8A8705AAABC}" dt="2021-10-20T03:34:40.754" v="6112" actId="1076"/>
          <ac:picMkLst>
            <pc:docMk/>
            <pc:sldMk cId="3630049289" sldId="273"/>
            <ac:picMk id="4" creationId="{1D53994E-E774-4A99-A809-0D2D191EABE3}"/>
          </ac:picMkLst>
        </pc:picChg>
      </pc:sldChg>
      <pc:sldChg chg="modSp mod">
        <pc:chgData name="Ivika Nõgel" userId="415b9535-a636-4cb7-b4f7-4a10c28911ea" providerId="ADAL" clId="{30703C54-433F-4FFD-A8EA-F8A8705AAABC}" dt="2021-10-19T12:00:41.608" v="5537" actId="6549"/>
        <pc:sldMkLst>
          <pc:docMk/>
          <pc:sldMk cId="2479261553" sldId="276"/>
        </pc:sldMkLst>
        <pc:spChg chg="mod">
          <ac:chgData name="Ivika Nõgel" userId="415b9535-a636-4cb7-b4f7-4a10c28911ea" providerId="ADAL" clId="{30703C54-433F-4FFD-A8EA-F8A8705AAABC}" dt="2021-10-19T12:00:41.608" v="5537" actId="6549"/>
          <ac:spMkLst>
            <pc:docMk/>
            <pc:sldMk cId="2479261553" sldId="276"/>
            <ac:spMk id="4" creationId="{3EB552A4-4FC8-415B-893F-3FB84C13CDB6}"/>
          </ac:spMkLst>
        </pc:spChg>
      </pc:sldChg>
      <pc:sldChg chg="addSp delSp modSp new mod setBg">
        <pc:chgData name="Ivika Nõgel" userId="415b9535-a636-4cb7-b4f7-4a10c28911ea" providerId="ADAL" clId="{30703C54-433F-4FFD-A8EA-F8A8705AAABC}" dt="2021-10-19T10:32:23.566" v="5513" actId="1036"/>
        <pc:sldMkLst>
          <pc:docMk/>
          <pc:sldMk cId="1253403779" sldId="278"/>
        </pc:sldMkLst>
        <pc:spChg chg="mod">
          <ac:chgData name="Ivika Nõgel" userId="415b9535-a636-4cb7-b4f7-4a10c28911ea" providerId="ADAL" clId="{30703C54-433F-4FFD-A8EA-F8A8705AAABC}" dt="2021-10-19T10:32:23.566" v="5513" actId="1036"/>
          <ac:spMkLst>
            <pc:docMk/>
            <pc:sldMk cId="1253403779" sldId="278"/>
            <ac:spMk id="2" creationId="{FB3D8DBA-30DA-4B26-A244-4BC4B1AE62A1}"/>
          </ac:spMkLst>
        </pc:spChg>
        <pc:spChg chg="del">
          <ac:chgData name="Ivika Nõgel" userId="415b9535-a636-4cb7-b4f7-4a10c28911ea" providerId="ADAL" clId="{30703C54-433F-4FFD-A8EA-F8A8705AAABC}" dt="2021-10-19T10:16:02.382" v="4609"/>
          <ac:spMkLst>
            <pc:docMk/>
            <pc:sldMk cId="1253403779" sldId="278"/>
            <ac:spMk id="3" creationId="{B6A04E91-10F0-4610-85F5-1CC153C53854}"/>
          </ac:spMkLst>
        </pc:spChg>
        <pc:graphicFrameChg chg="add mod modGraphic">
          <ac:chgData name="Ivika Nõgel" userId="415b9535-a636-4cb7-b4f7-4a10c28911ea" providerId="ADAL" clId="{30703C54-433F-4FFD-A8EA-F8A8705AAABC}" dt="2021-10-19T10:31:57.922" v="5471" actId="1035"/>
          <ac:graphicFrameMkLst>
            <pc:docMk/>
            <pc:sldMk cId="1253403779" sldId="278"/>
            <ac:graphicFrameMk id="4" creationId="{0B77450F-258A-4052-B718-CA7844995C2D}"/>
          </ac:graphicFrameMkLst>
        </pc:graphicFrameChg>
        <pc:picChg chg="add mod">
          <ac:chgData name="Ivika Nõgel" userId="415b9535-a636-4cb7-b4f7-4a10c28911ea" providerId="ADAL" clId="{30703C54-433F-4FFD-A8EA-F8A8705AAABC}" dt="2021-10-19T10:31:53.788" v="5460" actId="1076"/>
          <ac:picMkLst>
            <pc:docMk/>
            <pc:sldMk cId="1253403779" sldId="278"/>
            <ac:picMk id="5" creationId="{13507EEF-E59E-461E-9EC3-A96B4E119E1E}"/>
          </ac:picMkLst>
        </pc:picChg>
      </pc:sldChg>
      <pc:sldChg chg="addSp delSp modSp add mod setBg">
        <pc:chgData name="Ivika Nõgel" userId="415b9535-a636-4cb7-b4f7-4a10c28911ea" providerId="ADAL" clId="{30703C54-433F-4FFD-A8EA-F8A8705AAABC}" dt="2021-10-19T10:34:14.812" v="5528" actId="20577"/>
        <pc:sldMkLst>
          <pc:docMk/>
          <pc:sldMk cId="2071677490" sldId="279"/>
        </pc:sldMkLst>
        <pc:spChg chg="mod">
          <ac:chgData name="Ivika Nõgel" userId="415b9535-a636-4cb7-b4f7-4a10c28911ea" providerId="ADAL" clId="{30703C54-433F-4FFD-A8EA-F8A8705AAABC}" dt="2021-10-19T10:33:56.279" v="5518" actId="1076"/>
          <ac:spMkLst>
            <pc:docMk/>
            <pc:sldMk cId="2071677490" sldId="279"/>
            <ac:spMk id="2" creationId="{FB3D8DBA-30DA-4B26-A244-4BC4B1AE62A1}"/>
          </ac:spMkLst>
        </pc:spChg>
        <pc:spChg chg="add mod">
          <ac:chgData name="Ivika Nõgel" userId="415b9535-a636-4cb7-b4f7-4a10c28911ea" providerId="ADAL" clId="{30703C54-433F-4FFD-A8EA-F8A8705AAABC}" dt="2021-10-19T10:34:14.812" v="5528" actId="20577"/>
          <ac:spMkLst>
            <pc:docMk/>
            <pc:sldMk cId="2071677490" sldId="279"/>
            <ac:spMk id="5" creationId="{0DE5AFDF-2B77-4036-BB4D-DAE557C2EFD6}"/>
          </ac:spMkLst>
        </pc:spChg>
        <pc:graphicFrameChg chg="del mod modGraphic">
          <ac:chgData name="Ivika Nõgel" userId="415b9535-a636-4cb7-b4f7-4a10c28911ea" providerId="ADAL" clId="{30703C54-433F-4FFD-A8EA-F8A8705AAABC}" dt="2021-10-19T10:25:30.495" v="4806" actId="478"/>
          <ac:graphicFrameMkLst>
            <pc:docMk/>
            <pc:sldMk cId="2071677490" sldId="279"/>
            <ac:graphicFrameMk id="4" creationId="{0B77450F-258A-4052-B718-CA7844995C2D}"/>
          </ac:graphicFrameMkLst>
        </pc:graphicFrameChg>
        <pc:picChg chg="add mod">
          <ac:chgData name="Ivika Nõgel" userId="415b9535-a636-4cb7-b4f7-4a10c28911ea" providerId="ADAL" clId="{30703C54-433F-4FFD-A8EA-F8A8705AAABC}" dt="2021-10-19T10:33:50.830" v="5517" actId="1076"/>
          <ac:picMkLst>
            <pc:docMk/>
            <pc:sldMk cId="2071677490" sldId="279"/>
            <ac:picMk id="6" creationId="{3ABBC3D4-6629-41A4-BEEF-E0F0A3F1299D}"/>
          </ac:picMkLst>
        </pc:picChg>
      </pc:sldChg>
      <pc:sldChg chg="new del">
        <pc:chgData name="Ivika Nõgel" userId="415b9535-a636-4cb7-b4f7-4a10c28911ea" providerId="ADAL" clId="{30703C54-433F-4FFD-A8EA-F8A8705AAABC}" dt="2021-10-20T04:04:49.627" v="6590" actId="47"/>
        <pc:sldMkLst>
          <pc:docMk/>
          <pc:sldMk cId="2972310108" sldId="280"/>
        </pc:sldMkLst>
      </pc:sldChg>
      <pc:sldChg chg="modSp add mod">
        <pc:chgData name="Ivika Nõgel" userId="415b9535-a636-4cb7-b4f7-4a10c28911ea" providerId="ADAL" clId="{30703C54-433F-4FFD-A8EA-F8A8705AAABC}" dt="2021-10-20T04:04:54.420" v="6591" actId="1076"/>
        <pc:sldMkLst>
          <pc:docMk/>
          <pc:sldMk cId="267495094" sldId="281"/>
        </pc:sldMkLst>
        <pc:spChg chg="mod">
          <ac:chgData name="Ivika Nõgel" userId="415b9535-a636-4cb7-b4f7-4a10c28911ea" providerId="ADAL" clId="{30703C54-433F-4FFD-A8EA-F8A8705AAABC}" dt="2021-10-20T03:43:00.598" v="6191" actId="20577"/>
          <ac:spMkLst>
            <pc:docMk/>
            <pc:sldMk cId="267495094" sldId="281"/>
            <ac:spMk id="2" creationId="{C3FB6625-2B87-4662-B203-9C8843857608}"/>
          </ac:spMkLst>
        </pc:spChg>
        <pc:spChg chg="mod">
          <ac:chgData name="Ivika Nõgel" userId="415b9535-a636-4cb7-b4f7-4a10c28911ea" providerId="ADAL" clId="{30703C54-433F-4FFD-A8EA-F8A8705AAABC}" dt="2021-10-20T03:50:54.008" v="6589" actId="20577"/>
          <ac:spMkLst>
            <pc:docMk/>
            <pc:sldMk cId="267495094" sldId="281"/>
            <ac:spMk id="3" creationId="{E7C432CC-E5C4-4CD7-A22B-AEC49170B491}"/>
          </ac:spMkLst>
        </pc:spChg>
        <pc:picChg chg="mod">
          <ac:chgData name="Ivika Nõgel" userId="415b9535-a636-4cb7-b4f7-4a10c28911ea" providerId="ADAL" clId="{30703C54-433F-4FFD-A8EA-F8A8705AAABC}" dt="2021-10-20T04:04:54.420" v="6591" actId="1076"/>
          <ac:picMkLst>
            <pc:docMk/>
            <pc:sldMk cId="267495094" sldId="281"/>
            <ac:picMk id="4" creationId="{1D53994E-E774-4A99-A809-0D2D191EABE3}"/>
          </ac:picMkLst>
        </pc:picChg>
      </pc:sldChg>
      <pc:sldChg chg="modSp new del mod">
        <pc:chgData name="Ivika Nõgel" userId="415b9535-a636-4cb7-b4f7-4a10c28911ea" providerId="ADAL" clId="{30703C54-433F-4FFD-A8EA-F8A8705AAABC}" dt="2021-10-20T04:11:11.844" v="6793" actId="47"/>
        <pc:sldMkLst>
          <pc:docMk/>
          <pc:sldMk cId="4095993095" sldId="282"/>
        </pc:sldMkLst>
        <pc:spChg chg="mod">
          <ac:chgData name="Ivika Nõgel" userId="415b9535-a636-4cb7-b4f7-4a10c28911ea" providerId="ADAL" clId="{30703C54-433F-4FFD-A8EA-F8A8705AAABC}" dt="2021-10-20T04:07:28.921" v="6602" actId="20577"/>
          <ac:spMkLst>
            <pc:docMk/>
            <pc:sldMk cId="4095993095" sldId="282"/>
            <ac:spMk id="2" creationId="{42152BF0-52CC-4E9B-B806-5E0BBDBE0FAA}"/>
          </ac:spMkLst>
        </pc:spChg>
        <pc:spChg chg="mod">
          <ac:chgData name="Ivika Nõgel" userId="415b9535-a636-4cb7-b4f7-4a10c28911ea" providerId="ADAL" clId="{30703C54-433F-4FFD-A8EA-F8A8705AAABC}" dt="2021-10-20T04:07:40.768" v="6603"/>
          <ac:spMkLst>
            <pc:docMk/>
            <pc:sldMk cId="4095993095" sldId="282"/>
            <ac:spMk id="3" creationId="{C37DD86A-D689-4232-8202-3E58C756E0B8}"/>
          </ac:spMkLst>
        </pc:spChg>
        <pc:spChg chg="mod">
          <ac:chgData name="Ivika Nõgel" userId="415b9535-a636-4cb7-b4f7-4a10c28911ea" providerId="ADAL" clId="{30703C54-433F-4FFD-A8EA-F8A8705AAABC}" dt="2021-10-20T04:11:05.239" v="6792" actId="20577"/>
          <ac:spMkLst>
            <pc:docMk/>
            <pc:sldMk cId="4095993095" sldId="282"/>
            <ac:spMk id="4" creationId="{98FECD26-61A9-4054-B42C-D942E51888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44B0D36-8661-4730-A49D-07F06CD33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3D1C70EB-925C-4874-B7C6-39E40635A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GB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9296328-CE6B-4C96-B5B7-59770334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9B6A9C3-4F17-458D-9761-0D074B05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D70ABFA-10F3-40EA-A5BA-A27B7042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9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8A0D954-700A-443F-A184-651D8C6C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70FC285F-75C6-45D9-AC2B-63E94B9EC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630867D-39B8-481E-841D-8621B8DE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C818391-8DCE-462B-9DC4-8A850997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D0CD534-8459-4424-A652-82B18733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6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0A0CBB39-01B9-4734-8CC1-94BC6E51F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D72E15CD-E324-45A2-866D-45934C9E2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E702F6C-1937-46AE-8EFE-A763AD5B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FA315CB-5FD4-4EC9-8352-4BED5FD4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FD4AC26-D3E6-4A01-B3DC-02217CD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0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1854FAF-A5DB-40FD-906F-4C401301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9964165-C8F0-4843-9BA9-1900E7874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1EA3613-9425-4FC3-965D-C6CA37FB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E2D7CDA-2632-4E97-BF7D-3BCAEFCE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76ECB1D-08E0-40FB-8FFA-5F942381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7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AAE4A4B-5CF4-44A3-9A1E-BB22EEA27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F91E7AFF-C320-4FCE-BFAA-0C4003FEA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2AE603A-CF44-425D-AE7F-C168C13E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DF9297F-1A09-4AA5-8125-6D24EDFE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6EFA134-2975-4813-8CAB-8797BE1F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5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887BA3C-DE70-4513-A9A0-9F176F4F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3D6147E-7F7C-4E27-B7B4-4A97FEDB5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1562077-9515-4C50-BB3B-AAED77BE0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49AAF7AD-9785-4FAA-91D9-9935117F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C2D7983-A4CE-4B67-BF4D-EE530E3D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0CE38271-132E-432D-A582-FFEFD3E42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6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CF783B1-1411-4CB5-B210-329EBAD9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529CC3CE-F88F-4177-9F5F-42CA3DA8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24E01860-F574-4DEF-BAAA-39226FEF2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AC4DB581-1315-4E43-B6FD-BE873C1422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A29C6EE2-4204-4399-8469-0232081B1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DB0CAB9F-D705-4C95-8188-A6A065BC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56814D6D-17AF-41F1-87FE-1BC6C9EA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0CA35953-65D6-4A19-B5E5-66ED3221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0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EFF0E0D-501F-4F6D-995A-B6CA4F0C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C2FC89BD-E51D-4030-A7E2-705822D1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5FA82FC4-CD0B-4391-835A-38A779B6D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780855F-0074-4C09-9128-C76DEA39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86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C710AF44-E0C2-4D13-B5C2-867F1CE4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28B7EDB6-A637-4EF4-8921-0EEAEBF8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11E4440-BA76-4E29-9212-EA3B6D48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BB8DCFC-0924-452B-B33B-4B2F0432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D909A0B-662D-4400-9C80-F2AADB40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B550E97-1226-4CFB-BB46-2CA84B04E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2FA060FD-8A92-48A6-9170-5332103B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4F4DA75-0E35-4A1D-B91F-295FCCE4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F9D7A9F-1B08-42B3-8589-F2989E8C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7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F8A4B9-6D63-4FA4-B498-E8726823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24CBA3A7-8974-4E68-BBFC-3917C8804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B797AE2B-2DB8-435A-91A4-D54AB1C90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A821CD16-A805-43DD-975D-B9D24BE9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12E74CB-FD5D-4FDD-8048-05A13C70C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68EA0237-7911-4830-A1E4-FE620B1D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B7B56985-E51A-47C8-86EF-B172D772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GB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CDEE999-5587-40A1-A79B-468D283BE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73A4191-8C81-477B-A5CD-90E24AA2B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D8DD7-1FED-4EB9-89EC-4C15740948BF}" type="datetimeFigureOut">
              <a:rPr lang="en-GB" smtClean="0"/>
              <a:t>20/10/2021</a:t>
            </a:fld>
            <a:endParaRPr lang="en-GB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F1137C3-6516-436C-B7D4-3ACD3A83B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830D46E-4132-4176-A6A2-B27685AAC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A691-4DD0-4E8B-933E-DD240BBAA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1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artnerlus@partnerlus.e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1DF540E-E619-4DF7-A651-B517BFA6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Mis on SWOT?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27E2BEE-AD77-4DF1-B653-581E2DF6E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Oluliste arengutegurite sõnastamine kompaktsel moel (tabelina) ning nendest järelduste tegemine ehk analüüs. </a:t>
            </a:r>
          </a:p>
          <a:p>
            <a:r>
              <a:rPr lang="et-EE" dirty="0" err="1"/>
              <a:t>SWOT´i</a:t>
            </a:r>
            <a:r>
              <a:rPr lang="et-EE" dirty="0"/>
              <a:t> sõnastamisel tuleb järgida, et  tegemist oleks kvaliteetse </a:t>
            </a:r>
            <a:r>
              <a:rPr lang="et-EE" dirty="0" err="1"/>
              <a:t>SWOT´iga</a:t>
            </a:r>
            <a:r>
              <a:rPr lang="et-EE" dirty="0"/>
              <a:t> ehk siis tugevuste </a:t>
            </a:r>
            <a:r>
              <a:rPr lang="et-EE" sz="1800" dirty="0"/>
              <a:t>(MITTE ressurssidega), </a:t>
            </a:r>
            <a:r>
              <a:rPr lang="et-EE" dirty="0"/>
              <a:t>nõrkuste </a:t>
            </a:r>
            <a:r>
              <a:rPr lang="et-EE" sz="1800" dirty="0"/>
              <a:t>(MITTE soovidega), </a:t>
            </a:r>
            <a:r>
              <a:rPr lang="et-EE" dirty="0"/>
              <a:t>võimaluste </a:t>
            </a:r>
            <a:r>
              <a:rPr lang="et-EE" sz="1800" dirty="0"/>
              <a:t>(MITTE ideedega), </a:t>
            </a:r>
            <a:r>
              <a:rPr lang="et-EE" dirty="0"/>
              <a:t>ohtude </a:t>
            </a:r>
            <a:r>
              <a:rPr lang="et-EE" sz="1800" dirty="0"/>
              <a:t>(MITTE probleemidega).</a:t>
            </a:r>
          </a:p>
          <a:p>
            <a:r>
              <a:rPr lang="et-EE" dirty="0"/>
              <a:t>Kvaliteetset </a:t>
            </a:r>
            <a:r>
              <a:rPr lang="et-EE" dirty="0" err="1"/>
              <a:t>SWOT´i</a:t>
            </a:r>
            <a:r>
              <a:rPr lang="et-EE" dirty="0"/>
              <a:t> ei saa teha pelgalt tunnetuse pealt. Sõnastatud arenguteguritele peavad olema argumendid.</a:t>
            </a:r>
          </a:p>
          <a:p>
            <a:endParaRPr lang="et-EE" dirty="0"/>
          </a:p>
          <a:p>
            <a:endParaRPr lang="en-GB" dirty="0"/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id="{DC319249-E286-4F82-83EE-51A48658DD2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959078" y="4625975"/>
            <a:ext cx="2059305" cy="18669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2864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7AFB9A-7364-478C-B48B-8523CDD9A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36678033-86B6-40E6-BE90-78D8ED4E3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542E1A-076E-4A34-BB67-2BF961754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71DF540E-E619-4DF7-A651-B517BFA6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et-EE" sz="3400"/>
              <a:t>SWOTi puhul oluline jälgida:</a:t>
            </a:r>
            <a:endParaRPr lang="en-GB" sz="3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27E2BEE-AD77-4DF1-B653-581E2DF6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t-EE" sz="1800" dirty="0"/>
              <a:t>SWOT peab olema aluseks strateegiliste fookusteemade valikul. Selleks tuleb leida arengutegurite vahel loogilised seosed.</a:t>
            </a:r>
          </a:p>
          <a:p>
            <a:endParaRPr lang="et-EE" sz="1800" dirty="0"/>
          </a:p>
          <a:p>
            <a:endParaRPr lang="et-EE" sz="1800" dirty="0"/>
          </a:p>
          <a:p>
            <a:endParaRPr lang="et-EE" sz="1800" dirty="0"/>
          </a:p>
          <a:p>
            <a:endParaRPr lang="et-EE" sz="1800" dirty="0"/>
          </a:p>
          <a:p>
            <a:endParaRPr lang="et-EE" sz="1800" dirty="0"/>
          </a:p>
          <a:p>
            <a:r>
              <a:rPr lang="et-EE" sz="1800" dirty="0"/>
              <a:t>FOOKUS: </a:t>
            </a:r>
            <a:r>
              <a:rPr lang="et-EE" sz="1800" u="sng" dirty="0"/>
              <a:t>ettevõtlusaktiivsuse arendamine </a:t>
            </a:r>
            <a:r>
              <a:rPr lang="et-EE" sz="1800" dirty="0"/>
              <a:t>arenguseltsi baasil, et noored ei lahkuks piirkonnast.</a:t>
            </a:r>
          </a:p>
          <a:p>
            <a:endParaRPr lang="en-GB" sz="1800" dirty="0"/>
          </a:p>
        </p:txBody>
      </p:sp>
      <p:pic>
        <p:nvPicPr>
          <p:cNvPr id="4" name="image16.png">
            <a:extLst>
              <a:ext uri="{FF2B5EF4-FFF2-40B4-BE49-F238E27FC236}">
                <a16:creationId xmlns:a16="http://schemas.microsoft.com/office/drawing/2014/main" id="{60449CAB-1605-47AD-AEF1-6C87DA387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1267" y="3643352"/>
            <a:ext cx="1449977" cy="1289659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A3C2EED1-7EE9-43BD-A03D-7BB5F0739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46" t="15593" r="35860" b="8249"/>
          <a:stretch/>
        </p:blipFill>
        <p:spPr>
          <a:xfrm>
            <a:off x="4569151" y="53704"/>
            <a:ext cx="7779333" cy="6858000"/>
          </a:xfrm>
          <a:prstGeom prst="rect">
            <a:avLst/>
          </a:prstGeom>
        </p:spPr>
      </p:pic>
      <p:cxnSp>
        <p:nvCxnSpPr>
          <p:cNvPr id="7" name="Sirge noolkonnektor 6">
            <a:extLst>
              <a:ext uri="{FF2B5EF4-FFF2-40B4-BE49-F238E27FC236}">
                <a16:creationId xmlns:a16="http://schemas.microsoft.com/office/drawing/2014/main" id="{8F35B000-7866-4918-A72E-0CC9E90E6D51}"/>
              </a:ext>
            </a:extLst>
          </p:cNvPr>
          <p:cNvCxnSpPr>
            <a:cxnSpLocks/>
          </p:cNvCxnSpPr>
          <p:nvPr/>
        </p:nvCxnSpPr>
        <p:spPr>
          <a:xfrm flipV="1">
            <a:off x="7438355" y="1046480"/>
            <a:ext cx="1411731" cy="2743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e noolkonnektor 19">
            <a:extLst>
              <a:ext uri="{FF2B5EF4-FFF2-40B4-BE49-F238E27FC236}">
                <a16:creationId xmlns:a16="http://schemas.microsoft.com/office/drawing/2014/main" id="{D5A05989-F1C0-42C2-8CBD-32EB413B0EF1}"/>
              </a:ext>
            </a:extLst>
          </p:cNvPr>
          <p:cNvCxnSpPr/>
          <p:nvPr/>
        </p:nvCxnSpPr>
        <p:spPr>
          <a:xfrm flipH="1" flipV="1">
            <a:off x="8458818" y="859536"/>
            <a:ext cx="391268" cy="293014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irge noolkonnektor 21">
            <a:extLst>
              <a:ext uri="{FF2B5EF4-FFF2-40B4-BE49-F238E27FC236}">
                <a16:creationId xmlns:a16="http://schemas.microsoft.com/office/drawing/2014/main" id="{A4E48A6D-8C8C-4E8A-B66A-ACB0B6826B1D}"/>
              </a:ext>
            </a:extLst>
          </p:cNvPr>
          <p:cNvCxnSpPr/>
          <p:nvPr/>
        </p:nvCxnSpPr>
        <p:spPr>
          <a:xfrm>
            <a:off x="7743156" y="2418080"/>
            <a:ext cx="1066800" cy="13716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irge noolkonnektor 23">
            <a:extLst>
              <a:ext uri="{FF2B5EF4-FFF2-40B4-BE49-F238E27FC236}">
                <a16:creationId xmlns:a16="http://schemas.microsoft.com/office/drawing/2014/main" id="{BF1FBAD3-C96A-4A5A-9323-D91B903E8FD1}"/>
              </a:ext>
            </a:extLst>
          </p:cNvPr>
          <p:cNvCxnSpPr>
            <a:cxnSpLocks/>
          </p:cNvCxnSpPr>
          <p:nvPr/>
        </p:nvCxnSpPr>
        <p:spPr>
          <a:xfrm flipV="1">
            <a:off x="8109896" y="1270000"/>
            <a:ext cx="898543" cy="29159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2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C06CB05-C645-4027-851C-80E58F1B1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Valikud, mis </a:t>
            </a:r>
            <a:r>
              <a:rPr lang="et-EE" dirty="0" err="1"/>
              <a:t>SWOTi</a:t>
            </a:r>
            <a:r>
              <a:rPr lang="et-EE" dirty="0"/>
              <a:t> alusel on tehtud</a:t>
            </a:r>
            <a:endParaRPr lang="en-GB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01923C71-B75B-4FA0-910D-AEABBDFA5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417899"/>
            <a:ext cx="9853295" cy="48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3FB6625-2B87-4662-B203-9C884385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ÜLESANNE 2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7C432CC-E5C4-4CD7-A22B-AEC49170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  <a:t>Minge Google Drive lingile. 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  <a:t>Sisenege töölehele, mis vastab teie grupi numbrile. Minge töölehel teise ülesande juurde.</a:t>
            </a:r>
          </a:p>
          <a:p>
            <a:pPr>
              <a:lnSpc>
                <a:spcPct val="100000"/>
              </a:lnSpc>
            </a:pPr>
            <a:r>
              <a:rPr lang="et-E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Vaadake koos SWOT näidet ning leidke sellest omavahel haakuvaid arengutegureid. </a:t>
            </a:r>
          </a:p>
          <a:p>
            <a:pPr>
              <a:lnSpc>
                <a:spcPct val="100000"/>
              </a:lnSpc>
            </a:pPr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  <a:t>Soovitan nad sarnase värviga ära markeerida.</a:t>
            </a:r>
          </a:p>
          <a:p>
            <a:pPr>
              <a:lnSpc>
                <a:spcPct val="100000"/>
              </a:lnSpc>
            </a:pPr>
            <a:r>
              <a:rPr lang="et-E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Sõnastage leitud seoste baasil fookusteema ning põhjendage seda </a:t>
            </a:r>
            <a:r>
              <a:rPr lang="et-EE" sz="2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SWOTist</a:t>
            </a:r>
            <a:r>
              <a:rPr lang="et-E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lähtuvalt.</a:t>
            </a:r>
          </a:p>
          <a:p>
            <a:pPr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Kui jõuate, siis leidke mitu fookust. Aega 10 minutit.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t-EE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en-GB" sz="1200" dirty="0"/>
            </a:br>
            <a:r>
              <a:rPr lang="et-EE" sz="1200" dirty="0"/>
              <a:t>Link: https://docs.google.com/document/d/1ylYeXWb5CVqQMf2Kan6QDzQWE0RqBcq-6snyCMUgXlU/edit?usp=sharing</a:t>
            </a:r>
            <a:endParaRPr lang="et-E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id="{1D53994E-E774-4A99-A809-0D2D191EABE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316720" y="4862513"/>
            <a:ext cx="1436052" cy="13144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749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FE09493-DDF0-4DA5-BDB9-A5294992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NÄIDE</a:t>
            </a:r>
            <a:endParaRPr lang="en-GB" sz="4000" dirty="0"/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DD306E85-14D3-422C-9EF6-8F0B8BC0C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72788"/>
              </p:ext>
            </p:extLst>
          </p:nvPr>
        </p:nvGraphicFramePr>
        <p:xfrm>
          <a:off x="330200" y="1158241"/>
          <a:ext cx="11531600" cy="5584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5548">
                  <a:extLst>
                    <a:ext uri="{9D8B030D-6E8A-4147-A177-3AD203B41FA5}">
                      <a16:colId xmlns:a16="http://schemas.microsoft.com/office/drawing/2014/main" val="2119945176"/>
                    </a:ext>
                  </a:extLst>
                </a:gridCol>
                <a:gridCol w="5696052">
                  <a:extLst>
                    <a:ext uri="{9D8B030D-6E8A-4147-A177-3AD203B41FA5}">
                      <a16:colId xmlns:a16="http://schemas.microsoft.com/office/drawing/2014/main" val="656140930"/>
                    </a:ext>
                  </a:extLst>
                </a:gridCol>
              </a:tblGrid>
              <a:tr h="249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solidFill>
                            <a:schemeClr val="tx1"/>
                          </a:solidFill>
                          <a:effectLst/>
                        </a:rPr>
                        <a:t>TUGEVUSED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>
                          <a:solidFill>
                            <a:schemeClr val="tx1"/>
                          </a:solidFill>
                          <a:effectLst/>
                        </a:rPr>
                        <a:t>NÕRKUSED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257446"/>
                  </a:ext>
                </a:extLst>
              </a:tr>
              <a:tr h="256789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Puhas looduskeskkond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Ühtehoidev, hooliv, aktiivne kogukond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Heakorrastatud ja rahulik elukeskkond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Kodulähedased avalikud teenused </a:t>
                      </a:r>
                      <a:r>
                        <a:rPr lang="et-EE" sz="1200" b="0" dirty="0">
                          <a:solidFill>
                            <a:schemeClr val="tx1"/>
                          </a:solidFill>
                          <a:effectLst/>
                        </a:rPr>
                        <a:t>(kool, lasteaed, perearst, raamatukogud, hooldekodud, kauplused, noortekeskus, kultuurimaja, kalmistud).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Ressursid väiketootmiseks </a:t>
                      </a:r>
                      <a:r>
                        <a:rPr lang="et-EE" sz="1200" b="0" dirty="0">
                          <a:solidFill>
                            <a:schemeClr val="tx1"/>
                          </a:solidFill>
                          <a:effectLst/>
                        </a:rPr>
                        <a:t>(puit, loodusannid, veised, mahe keskkond)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Ettevõtlikud noored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Töökohtade vähesus, suured kulud linnas tööl käimiseks.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Vähe elanike, vähe noori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Elukondlike teenuste kaugus (bensiinijaamad, poed, eriarstiabi, juuksur, gümnaasium)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Kõikuva kvaliteediga internet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Teede olukord sesoonselt väga kehv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Oluliselt halvenenud rahalised võimalused (haldusreformi tagajärjel)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033760"/>
                  </a:ext>
                </a:extLst>
              </a:tr>
              <a:tr h="60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t-E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VÕIMALUSED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t-EE" sz="1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b="1" dirty="0">
                          <a:solidFill>
                            <a:schemeClr val="tx1"/>
                          </a:solidFill>
                          <a:effectLst/>
                        </a:rPr>
                        <a:t>OHUD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729850"/>
                  </a:ext>
                </a:extLst>
              </a:tr>
              <a:tr h="20847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Maale elama soovijate tõusev trend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Jalgratta- ning loodusturismi kasv Eestis ja välisturgudel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Mahetoodete tarbimise kasv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Tühjade hoonete ja talukohtade ressurss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b="0" dirty="0">
                          <a:solidFill>
                            <a:schemeClr val="tx1"/>
                          </a:solidFill>
                          <a:effectLst/>
                        </a:rPr>
                        <a:t>Läti lähedus turu ja koostööpartnerina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Elanike väljavoolu jätkumine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Vallavõim ei mõista piirkonna eripära ja vajadusi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Teenuste kadumine koha pealt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Regionaalpoliitika nõrkus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04" marR="53804" marT="7473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922571"/>
                  </a:ext>
                </a:extLst>
              </a:tr>
            </a:tbl>
          </a:graphicData>
        </a:graphic>
      </p:graphicFrame>
      <p:pic>
        <p:nvPicPr>
          <p:cNvPr id="5" name="image12.png">
            <a:extLst>
              <a:ext uri="{FF2B5EF4-FFF2-40B4-BE49-F238E27FC236}">
                <a16:creationId xmlns:a16="http://schemas.microsoft.com/office/drawing/2014/main" id="{EDC30055-6B9B-4631-AF91-B4996814A42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450080" y="436880"/>
            <a:ext cx="1039177" cy="92255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9546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B3D8DBA-30DA-4B26-A244-4BC4B1AE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5205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KODUTÖÖ</a:t>
            </a:r>
            <a:r>
              <a:rPr lang="et-EE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t-EE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t-EE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17. novembriks vormistada ära strateegia peatükk III.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0B77450F-258A-4052-B718-CA7844995C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523929"/>
              </p:ext>
            </p:extLst>
          </p:nvPr>
        </p:nvGraphicFramePr>
        <p:xfrm>
          <a:off x="993632" y="1670761"/>
          <a:ext cx="10204732" cy="4440748"/>
        </p:xfrm>
        <a:graphic>
          <a:graphicData uri="http://schemas.openxmlformats.org/drawingml/2006/table">
            <a:tbl>
              <a:tblPr firstRow="1" firstCol="1" bandRow="1"/>
              <a:tblGrid>
                <a:gridCol w="10204732">
                  <a:extLst>
                    <a:ext uri="{9D8B030D-6E8A-4147-A177-3AD203B41FA5}">
                      <a16:colId xmlns:a16="http://schemas.microsoft.com/office/drawing/2014/main" val="2335111739"/>
                    </a:ext>
                  </a:extLst>
                </a:gridCol>
              </a:tblGrid>
              <a:tr h="37014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1" i="0" u="none" strike="noStrike" cap="small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III. KÜLA/ PIIRKONNA ISELOOMUSTUS JA ANALÜÜS (3-5 lk)</a:t>
                      </a:r>
                      <a:endParaRPr lang="et-EE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09" marR="85309" marT="11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95883"/>
                  </a:ext>
                </a:extLst>
              </a:tr>
              <a:tr h="161226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1" i="0" u="none" strike="noStrike" cap="small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 Küla/piirkonna iseloomustus </a:t>
                      </a:r>
                      <a:endParaRPr lang="et-EE" sz="2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Kontekst ehk kus, milliste tunnustega vallas või piirkonnas külla asub.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Millised on peamised demograafilised ja sotsiaalmajanduslikud näitajad. (Kui võimalik ja asjakohane, siis tuua sisse ka omavalitsuse näitajaid, iseloomustust, võrdlust teiste külade või piirkondadega.)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Millised on olemasolevad ressursid: hooned, teenused, organsatsioonid, </a:t>
                      </a:r>
                      <a:r>
                        <a:rPr lang="et-EE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inimeste oskused, teadmised, anded</a:t>
                      </a: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jne </a:t>
                      </a:r>
                      <a:r>
                        <a:rPr lang="et-EE" sz="1400" b="1" i="0" u="none" strike="noStrike" cap="small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Millised on kogukonna kogemused, edulood, käimasolevad projektid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09" marR="85309" marT="11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547538"/>
                  </a:ext>
                </a:extLst>
              </a:tr>
              <a:tr h="719680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1" i="0" u="none" strike="noStrike" cap="small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 Seosed teiste arengukavadega 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Seosed KOV arengukavaga; </a:t>
                      </a:r>
                      <a:r>
                        <a:rPr lang="et-E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Leader</a:t>
                      </a: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strateegiaga ja vähemalt ühe riikliku arengudokumendiga.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09" marR="85309" marT="11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485883"/>
                  </a:ext>
                </a:extLst>
              </a:tr>
              <a:tr h="173865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1" i="0" u="none" strike="noStrike" cap="small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 SWOT analüüs </a:t>
                      </a:r>
                      <a:endParaRPr lang="et-EE" sz="2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Peamised arengutegurid (need on 1-2lauselised põhjendused järgneva SWOT tabeli teguritele) 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SWOT tabel ehk tugevusi-nõrkusi-võimalusi-ohte kokkuvõttev tabel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Fookusvaldkondade valikud ja põhjendused lähtuvalt </a:t>
                      </a:r>
                      <a:r>
                        <a:rPr lang="et-E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SWOT´ist</a:t>
                      </a:r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Kokku ei tohiks valikuid olla liiga palju (3-6). Mida suutlikum kogukond, seda rohkem võib olla fookusteemade valikuid. 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t-EE" sz="1400" b="1" i="0" u="none" strike="noStrike" cap="small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t-EE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309" marR="85309" marT="118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762409"/>
                  </a:ext>
                </a:extLst>
              </a:tr>
            </a:tbl>
          </a:graphicData>
        </a:graphic>
      </p:graphicFrame>
      <p:pic>
        <p:nvPicPr>
          <p:cNvPr id="5" name="image14.png">
            <a:extLst>
              <a:ext uri="{FF2B5EF4-FFF2-40B4-BE49-F238E27FC236}">
                <a16:creationId xmlns:a16="http://schemas.microsoft.com/office/drawing/2014/main" id="{13507EEF-E59E-461E-9EC3-A96B4E119E1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509760" y="235080"/>
            <a:ext cx="1415732" cy="10447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5340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B3D8DBA-30DA-4B26-A244-4BC4B1AE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037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</a:t>
            </a:r>
            <a:r>
              <a:rPr lang="et-EE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odutöö</a:t>
            </a:r>
            <a:r>
              <a:rPr lang="et-EE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kvaliteedikontroll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0DE5AFDF-2B77-4036-BB4D-DAE557C2E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4351338"/>
          </a:xfrm>
        </p:spPr>
        <p:txBody>
          <a:bodyPr/>
          <a:lstStyle/>
          <a:p>
            <a:r>
              <a:rPr lang="et-EE" dirty="0"/>
              <a:t>Alustage kodutöö teostamisega kohe.</a:t>
            </a:r>
          </a:p>
          <a:p>
            <a:r>
              <a:rPr lang="et-EE" dirty="0"/>
              <a:t>Kui saate valmis varem, siis saatke varem </a:t>
            </a:r>
            <a:r>
              <a:rPr lang="et-EE" dirty="0">
                <a:hlinkClick r:id="rId2"/>
              </a:rPr>
              <a:t>partnerlus@partnerlus.ee</a:t>
            </a:r>
            <a:endParaRPr lang="et-EE" dirty="0"/>
          </a:p>
          <a:p>
            <a:r>
              <a:rPr lang="et-EE" dirty="0"/>
              <a:t>Mina vaatan üle eelkõige </a:t>
            </a:r>
            <a:r>
              <a:rPr lang="et-EE" dirty="0" err="1"/>
              <a:t>SWOT´i</a:t>
            </a:r>
            <a:r>
              <a:rPr lang="et-EE" dirty="0"/>
              <a:t> ja sellest tuletatud fookusteemad ning  hindan, kas see on loogiline.</a:t>
            </a:r>
          </a:p>
          <a:p>
            <a:r>
              <a:rPr lang="et-EE" dirty="0"/>
              <a:t>Siis annan teile isiklikku tagasisidet, kas midagi on vaja üle vaadata või parandada.</a:t>
            </a:r>
          </a:p>
          <a:p>
            <a:r>
              <a:rPr lang="et-EE" dirty="0"/>
              <a:t>Palun kaasake mentoreid </a:t>
            </a:r>
            <a:r>
              <a:rPr lang="et-EE" dirty="0" err="1"/>
              <a:t>SWOT´i</a:t>
            </a:r>
            <a:r>
              <a:rPr lang="et-EE" dirty="0"/>
              <a:t> </a:t>
            </a:r>
            <a:r>
              <a:rPr lang="et-EE" u="sng" dirty="0"/>
              <a:t>koostamise</a:t>
            </a:r>
            <a:r>
              <a:rPr lang="et-EE" dirty="0"/>
              <a:t> faasis. Valmis asja on keeruline mentoril parandama hakata.</a:t>
            </a:r>
            <a:endParaRPr lang="en-GB" dirty="0"/>
          </a:p>
        </p:txBody>
      </p:sp>
      <p:pic>
        <p:nvPicPr>
          <p:cNvPr id="6" name="image16.png">
            <a:extLst>
              <a:ext uri="{FF2B5EF4-FFF2-40B4-BE49-F238E27FC236}">
                <a16:creationId xmlns:a16="http://schemas.microsoft.com/office/drawing/2014/main" id="{3ABBC3D4-6629-41A4-BEEF-E0F0A3F1299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297851" y="625354"/>
            <a:ext cx="1361440" cy="12763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7167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1DF540E-E619-4DF7-A651-B517BFA6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Mida SWOT arengutegurid tähendavad?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27E2BEE-AD77-4DF1-B653-581E2DF6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1825625"/>
            <a:ext cx="9276080" cy="4351338"/>
          </a:xfrm>
        </p:spPr>
        <p:txBody>
          <a:bodyPr>
            <a:normAutofit/>
          </a:bodyPr>
          <a:lstStyle/>
          <a:p>
            <a:r>
              <a:rPr lang="et-EE" dirty="0"/>
              <a:t>TUGEVUSED on sisemised arengutegurid, milles te olete teistest parem või eelisolukorras.</a:t>
            </a:r>
          </a:p>
          <a:p>
            <a:r>
              <a:rPr lang="et-EE" dirty="0"/>
              <a:t>NÕRKUSED  on sisemised arengutegurid, milles te olete teistest nõrgem või kehvemas olukorras.</a:t>
            </a:r>
          </a:p>
          <a:p>
            <a:endParaRPr lang="et-EE" dirty="0"/>
          </a:p>
          <a:p>
            <a:r>
              <a:rPr lang="et-EE" dirty="0"/>
              <a:t>VÕIMALUSED on välised arengutegurid, mis eksisteerivad teist sõltumatult ja mida saate enda hüvanguks kasutada . </a:t>
            </a:r>
          </a:p>
          <a:p>
            <a:r>
              <a:rPr lang="et-EE" dirty="0"/>
              <a:t>OHUD on välised arengutegurid, mis võivad teostuda teist sõltumatult ja mille negatiivseid mõjusid tuleb ennetada.  </a:t>
            </a:r>
          </a:p>
          <a:p>
            <a:endParaRPr lang="et-EE" dirty="0"/>
          </a:p>
          <a:p>
            <a:endParaRPr lang="en-GB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F57C8906-C4D7-4A57-B396-C6D10B974F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73665" y="1825625"/>
            <a:ext cx="1080135" cy="734695"/>
          </a:xfrm>
          <a:prstGeom prst="rect">
            <a:avLst/>
          </a:prstGeom>
          <a:ln/>
        </p:spPr>
      </p:pic>
      <p:pic>
        <p:nvPicPr>
          <p:cNvPr id="5" name="image17.png">
            <a:extLst>
              <a:ext uri="{FF2B5EF4-FFF2-40B4-BE49-F238E27FC236}">
                <a16:creationId xmlns:a16="http://schemas.microsoft.com/office/drawing/2014/main" id="{2BA078FE-B48E-41AE-AEFD-F8B142B9D72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9420" y="2563495"/>
            <a:ext cx="1023620" cy="819785"/>
          </a:xfrm>
          <a:prstGeom prst="rect">
            <a:avLst/>
          </a:prstGeom>
          <a:ln/>
        </p:spPr>
      </p:pic>
      <p:pic>
        <p:nvPicPr>
          <p:cNvPr id="6" name="image11.png">
            <a:extLst>
              <a:ext uri="{FF2B5EF4-FFF2-40B4-BE49-F238E27FC236}">
                <a16:creationId xmlns:a16="http://schemas.microsoft.com/office/drawing/2014/main" id="{31EA29D3-75FB-4ADD-81ED-55CE3FE29FA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0524172" y="3922951"/>
            <a:ext cx="1080134" cy="851059"/>
          </a:xfrm>
          <a:prstGeom prst="rect">
            <a:avLst/>
          </a:prstGeom>
          <a:ln/>
        </p:spPr>
      </p:pic>
      <p:pic>
        <p:nvPicPr>
          <p:cNvPr id="7" name="image4.png">
            <a:extLst>
              <a:ext uri="{FF2B5EF4-FFF2-40B4-BE49-F238E27FC236}">
                <a16:creationId xmlns:a16="http://schemas.microsoft.com/office/drawing/2014/main" id="{C23C2AC0-D9B7-434C-BE38-7AF0664F3C90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6720" y="5002610"/>
            <a:ext cx="1023620" cy="68699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2463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59C5F7B-FEFD-41B9-9C84-19431AA3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dirty="0"/>
              <a:t>Küsimused, mis aiatavad esile tuua arengutegureid</a:t>
            </a:r>
            <a:endParaRPr lang="en-GB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965C1E3-8F28-445D-9714-45E80551E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5365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1400" dirty="0">
                <a:latin typeface="Arial" panose="020B0604020202020204" pitchFamily="34" charset="0"/>
                <a:cs typeface="Times New Roman" panose="02020603050405020304" pitchFamily="18" charset="0"/>
              </a:rPr>
              <a:t>Praktika näitab, et otse tugevuste-nõrkuste-võimaluste-ohtude loetlemine hästi ei toimi. </a:t>
            </a:r>
          </a:p>
          <a:p>
            <a:pPr marL="0" indent="0">
              <a:buNone/>
            </a:pPr>
            <a:r>
              <a:rPr lang="et-EE" sz="1400" dirty="0">
                <a:latin typeface="Arial" panose="020B0604020202020204" pitchFamily="34" charset="0"/>
                <a:cs typeface="Times New Roman" panose="02020603050405020304" pitchFamily="18" charset="0"/>
              </a:rPr>
              <a:t>Paremini töötavad kaudsemad küsimused. Siinkohal mõned näited küsimustest, mis toovad esile asjakohasemaid vastused. Sageli on siiski vaja mentori abi vastuste ümber sõnastamisel ning õigesse kategooriasse viimisel.</a:t>
            </a:r>
          </a:p>
          <a:p>
            <a:pPr marL="0" indent="0">
              <a:buNone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TUGEVUSED (sisemised)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Millised on teie kogukonna/piirkonna trumbid ja eelised? 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 on siin head, millest tahame kinni hoida?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NÕRKUSED (sisemised)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Milliseid kitsaskohti me oma tegevuskeskkonnas märkame?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Millised väljakutsed vajaks rohkem tähelepanu ja sekkumist?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VÕIMALUSED (välised)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Millised välised tegurid, trendid või ressursid võiks meile kasuks tulla?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Millised võimalused on meil jäänud märkamata?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OHUD (välised)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Millised meist sõltumatud tegurid võivad meie kogukonna/piirkonna halvata?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t-EE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Mida me peame ennetama või mida vältima?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D89EAC40-E42E-4020-902E-4C5BDC5299F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157064" y="3331028"/>
            <a:ext cx="1246006" cy="17574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2114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DF5F681-96C1-43FC-BDB1-857ED77FB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NÄIDE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1855CA-3C42-4259-BFD1-7F7FCF93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Suur tänu külale, kes andis oma esialgse </a:t>
            </a:r>
            <a:r>
              <a:rPr lang="et-EE" dirty="0" err="1"/>
              <a:t>SWOT´i</a:t>
            </a:r>
            <a:r>
              <a:rPr lang="et-EE" dirty="0"/>
              <a:t> kommenteerimiseks!</a:t>
            </a:r>
          </a:p>
          <a:p>
            <a:endParaRPr lang="et-EE" dirty="0"/>
          </a:p>
          <a:p>
            <a:endParaRPr lang="en-GB" dirty="0"/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B935028A-4589-4306-ACED-4410A53F3DE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182644" y="3457734"/>
            <a:ext cx="1606232" cy="186626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1146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924A474-EFB1-4249-A6C3-89B8B431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274320"/>
            <a:ext cx="10515600" cy="1325563"/>
          </a:xfrm>
        </p:spPr>
        <p:txBody>
          <a:bodyPr/>
          <a:lstStyle/>
          <a:p>
            <a:r>
              <a:rPr lang="et-EE" dirty="0"/>
              <a:t>TUGEVUSED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B8E99D-135D-4A74-82C5-0051D5001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4160" y="1843089"/>
            <a:ext cx="4958080" cy="501491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Olemasolevad eestvedajad                           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Inimeste kaasamine rohkem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Ühised tegevused, eesmärgid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MTÜ-d, vabatahtlik töö, üritused kogukonnale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Ettevõtjad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Kaunis looduskeskkond, rahulik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Kalnu</a:t>
            </a: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kogukonnamaja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Kalnu</a:t>
            </a: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loss, põhikool, raamatukogu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Kergtee olemasolu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Adamaa</a:t>
            </a: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rajad, hoone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Normaalne koostöö vallaga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Kogukonnas olevad spetsialistid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EB552A4-4FC8-415B-893F-3FB84C13C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9680" y="274320"/>
            <a:ext cx="6573520" cy="658368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</a:rPr>
              <a:t>Kas teil on rohkem eestvedajaid, kui teistel ümbruskonna oimivatel kogukondadel? Tugevuseks võib olla see, kui teie eestvedajatel on teistest paremaid oskusi, näiteks </a:t>
            </a:r>
            <a:r>
              <a:rPr lang="et-EE" sz="1800" b="1" dirty="0">
                <a:latin typeface="Times New Roman" panose="02020603050405020304" pitchFamily="18" charset="0"/>
              </a:rPr>
              <a:t>head projekti koostamise või kaasamise oskused</a:t>
            </a:r>
            <a:r>
              <a:rPr lang="et-EE" sz="1800" dirty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</a:rPr>
              <a:t>Kas te kaasate elanikke tavapärasest enam?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</a:rPr>
              <a:t>Ühised tegevused on toimivate kogukondade puhul üsna tavapärane. </a:t>
            </a:r>
            <a:r>
              <a:rPr lang="et-EE" sz="1800" b="1" dirty="0">
                <a:latin typeface="Times New Roman" panose="02020603050405020304" pitchFamily="18" charset="0"/>
              </a:rPr>
              <a:t>Ühised eesmärgid võib lugeda tugevuseks.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</a:rPr>
              <a:t>Üritused on toimivatele kogukondadele tavapärane ning seda tehakse igal pool vabatahtlikult. Tugevus võib olla </a:t>
            </a:r>
            <a:r>
              <a:rPr lang="et-EE" sz="1800" b="1" dirty="0">
                <a:latin typeface="Times New Roman" panose="02020603050405020304" pitchFamily="18" charset="0"/>
              </a:rPr>
              <a:t>tugevad, tegusad, võimekad MTÜ</a:t>
            </a:r>
            <a:r>
              <a:rPr lang="et-EE" sz="1800" dirty="0">
                <a:latin typeface="Times New Roman" panose="02020603050405020304" pitchFamily="18" charset="0"/>
              </a:rPr>
              <a:t>. 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</a:rPr>
              <a:t>Kas ettevõtjaid on teie külas rohkem, kui ümbruskaudsetes külades?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Looduskeskkond on peaaegu kõikjal Eestis kaunis, küll võib tugevuseks olla </a:t>
            </a: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kaunis ja rahulik elukeskkond.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Kalnu</a:t>
            </a: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kogukonnamaja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Mille poolest on loss tugevus? </a:t>
            </a:r>
            <a:r>
              <a:rPr lang="et-E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Kas annab külale töökohti? Küla on huvitatud turistidest? </a:t>
            </a: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Põhikooli ja raamatukogu lähedus </a:t>
            </a:r>
            <a:r>
              <a:rPr lang="et-E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tõesti tugevus.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Kergtee olemasolu on küll suur trump, kuid järsku saaks seda üldistada punkti alla </a:t>
            </a: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kaunis, rahulik ja turvaline elukeskkond</a:t>
            </a:r>
            <a:r>
              <a:rPr lang="et-E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Adamaa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rajad ja </a:t>
            </a:r>
            <a:r>
              <a:rPr lang="et-E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Kalnu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loss võib üldistada </a:t>
            </a:r>
            <a:r>
              <a:rPr lang="et-E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turismiobjektide olemasoluks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Tugevus oleks see, kui te hindate koostööd heaks.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Kogukonnas olevad spetsialistid 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 tõesti tugevus (vaata punkt 1), põhjenduses tooge välja, millistel eriaadel peamiselt.. </a:t>
            </a:r>
            <a:endParaRPr lang="et-EE" sz="18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t-EE" sz="18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6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924A474-EFB1-4249-A6C3-89B8B431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TUGEVUSED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4B8E99D-135D-4A74-82C5-0051D5001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78680" cy="4351338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Olemasolevad eestvedajad                          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Inimeste kaasamine rohkem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Ühised tegevused, eesmärgid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MTÜ-d, vabatahtlik töö, üritused kogukonnale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Ettevõtjad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Kaunis looduskeskkond, rahulik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Kalnu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kogukonnamaja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Kalnu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loss, põhikool, raamatukogu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Kergtee olemasolu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Adamaa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rajad, hoone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Normaalne koostöö vallaga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Kogukonnas olevad spetsialistid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EB552A4-4FC8-415B-893F-3FB84C13C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0" y="1825625"/>
            <a:ext cx="6146800" cy="475805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t-E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Kaksteist punkti on pisut liiga palju, tehke valik, mis on kõige olulisemad ja üldistage seal, kus saate. </a:t>
            </a:r>
          </a:p>
          <a:p>
            <a:pPr marL="0" indent="0">
              <a:lnSpc>
                <a:spcPct val="100000"/>
              </a:lnSpc>
              <a:buNone/>
            </a:pPr>
            <a:endParaRPr lang="et-E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latin typeface="Times New Roman" panose="02020603050405020304" pitchFamily="18" charset="0"/>
              </a:rPr>
              <a:t>Küla eestvedajate head projekti koostamise ja kaasamise oskused.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Palju hea haridusega spetsialistidest elanikke.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latin typeface="Times New Roman" panose="02020603050405020304" pitchFamily="18" charset="0"/>
              </a:rPr>
              <a:t>Ühised eesmärgid ning võimekad MTÜd nende elluviimiseks.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Kooskäimise koht kogukonnamaja näol.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Kaunis, rahulik ja turvaline elukeskkond.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Põhikooli ja raamatukogu lähedus.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Populaarsete turismiobjektide olemasolu.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t-EE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Konstruktiivne koostöö vallavõimuga.</a:t>
            </a:r>
          </a:p>
          <a:p>
            <a:pPr marL="0" indent="0">
              <a:lnSpc>
                <a:spcPct val="100000"/>
              </a:lnSpc>
              <a:buNone/>
            </a:pPr>
            <a:endParaRPr lang="et-EE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t-EE" sz="18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t-EE" sz="1800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GB" sz="1800" dirty="0">
              <a:latin typeface="Times New Roman" panose="02020603050405020304" pitchFamily="18" charset="0"/>
            </a:endParaRPr>
          </a:p>
        </p:txBody>
      </p:sp>
      <p:pic>
        <p:nvPicPr>
          <p:cNvPr id="5" name="image5.png">
            <a:extLst>
              <a:ext uri="{FF2B5EF4-FFF2-40B4-BE49-F238E27FC236}">
                <a16:creationId xmlns:a16="http://schemas.microsoft.com/office/drawing/2014/main" id="{3037B358-48D2-4071-9F09-BE891D9DC2C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2545" y="589280"/>
            <a:ext cx="1268095" cy="8015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90496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1DF540E-E619-4DF7-A651-B517BFA6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SWOTi</a:t>
            </a:r>
            <a:r>
              <a:rPr lang="et-EE" dirty="0"/>
              <a:t> puhul oluline jälgida: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27E2BEE-AD77-4DF1-B653-581E2DF6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77400" cy="4351338"/>
          </a:xfrm>
        </p:spPr>
        <p:txBody>
          <a:bodyPr>
            <a:normAutofit/>
          </a:bodyPr>
          <a:lstStyle/>
          <a:p>
            <a:r>
              <a:rPr lang="et-EE" dirty="0"/>
              <a:t>SWOT koontabelisse valitud arengutegurid, peavad olema põhjendatud. (Mille alusel te seda väidate? Statistika? Tagasiside? Valdava osa elanike hinnang?)</a:t>
            </a:r>
          </a:p>
          <a:p>
            <a:r>
              <a:rPr lang="et-EE" sz="2800" dirty="0"/>
              <a:t>Meie soovitus on koostada lisaks kokkuvõtlikule SWOT tabelile ka iga arenguteguri kohta 1-2-lauseline seletus. See võimaldab paremini </a:t>
            </a:r>
            <a:r>
              <a:rPr lang="et-EE" sz="2800" dirty="0" err="1"/>
              <a:t>SWOTis</a:t>
            </a:r>
            <a:r>
              <a:rPr lang="et-EE" sz="2800" dirty="0"/>
              <a:t> kirjeldatud mõista.</a:t>
            </a:r>
            <a:endParaRPr lang="et-EE" dirty="0"/>
          </a:p>
          <a:p>
            <a:endParaRPr lang="en-GB" dirty="0"/>
          </a:p>
        </p:txBody>
      </p:sp>
      <p:pic>
        <p:nvPicPr>
          <p:cNvPr id="4" name="image16.png">
            <a:extLst>
              <a:ext uri="{FF2B5EF4-FFF2-40B4-BE49-F238E27FC236}">
                <a16:creationId xmlns:a16="http://schemas.microsoft.com/office/drawing/2014/main" id="{D63BEA20-8A8E-4079-BE93-31126D07E5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148320" y="4764405"/>
            <a:ext cx="1361440" cy="12763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6378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25901A1-AF1B-4E67-9155-D0EFF36F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65"/>
            <a:ext cx="10515600" cy="1325563"/>
          </a:xfrm>
        </p:spPr>
        <p:txBody>
          <a:bodyPr/>
          <a:lstStyle/>
          <a:p>
            <a:r>
              <a:rPr lang="et-EE" dirty="0"/>
              <a:t>NÄIDE Virtsu strateegiast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6EC6E38-A3F1-410C-9BFB-997F007A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3360"/>
            <a:ext cx="3286760" cy="500951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200" dirty="0">
                <a:latin typeface="Calibri" panose="020F0502020204030204" pitchFamily="34" charset="0"/>
              </a:rPr>
              <a:t>TUGEVUSED:</a:t>
            </a:r>
          </a:p>
          <a:p>
            <a:pPr marL="0" indent="0">
              <a:buNone/>
            </a:pPr>
            <a:r>
              <a:rPr lang="et-EE" sz="2200" dirty="0">
                <a:latin typeface="Calibri" panose="020F0502020204030204" pitchFamily="34" charset="0"/>
              </a:rPr>
              <a:t>1. Hea põhikool ja lasteaed</a:t>
            </a:r>
          </a:p>
          <a:p>
            <a:pPr marL="0" indent="0">
              <a:buNone/>
            </a:pPr>
            <a:r>
              <a:rPr lang="et-EE" sz="2200" dirty="0">
                <a:latin typeface="Calibri" panose="020F0502020204030204" pitchFamily="34" charset="0"/>
              </a:rPr>
              <a:t>2. Korralik internetiühendus</a:t>
            </a:r>
          </a:p>
          <a:p>
            <a:pPr marL="0" indent="0">
              <a:buNone/>
            </a:pPr>
            <a:endParaRPr lang="et-EE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2200" dirty="0">
                <a:latin typeface="Calibri" panose="020F0502020204030204" pitchFamily="34" charset="0"/>
              </a:rPr>
              <a:t>NÕRKUSED:</a:t>
            </a:r>
          </a:p>
          <a:p>
            <a:pPr marL="0" indent="0">
              <a:buNone/>
            </a:pPr>
            <a:r>
              <a:rPr lang="et-EE" sz="2200" dirty="0">
                <a:latin typeface="Calibri" panose="020F0502020204030204" pitchFamily="34" charset="0"/>
              </a:rPr>
              <a:t>3. Eakas ja vananev elanikkond</a:t>
            </a:r>
          </a:p>
          <a:p>
            <a:pPr marL="0" indent="0" algn="l">
              <a:buNone/>
            </a:pPr>
            <a:r>
              <a:rPr lang="et-EE" sz="2200" dirty="0">
                <a:latin typeface="Calibri" panose="020F0502020204030204" pitchFamily="34" charset="0"/>
              </a:rPr>
              <a:t>4. Vilets väljanägemine Virtsu osades piirkondades</a:t>
            </a:r>
          </a:p>
          <a:p>
            <a:pPr marL="0" indent="0" algn="l">
              <a:buNone/>
            </a:pPr>
            <a:endParaRPr lang="et-EE" sz="220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t-EE" sz="2200" dirty="0">
                <a:latin typeface="Calibri" panose="020F0502020204030204" pitchFamily="34" charset="0"/>
              </a:rPr>
              <a:t>VÕIMALUSED:</a:t>
            </a:r>
          </a:p>
          <a:p>
            <a:pPr marL="0" indent="0" algn="l">
              <a:buNone/>
            </a:pPr>
            <a:r>
              <a:rPr lang="et-EE" sz="2200" dirty="0">
                <a:latin typeface="Calibri" panose="020F0502020204030204" pitchFamily="34" charset="0"/>
              </a:rPr>
              <a:t>5. Koostöö ülikoolidega loodushoiu, -koolituse ja -turismi alal</a:t>
            </a:r>
          </a:p>
          <a:p>
            <a:pPr marL="0" indent="0" algn="l">
              <a:buNone/>
            </a:pPr>
            <a:endParaRPr lang="et-EE" sz="1900" dirty="0">
              <a:solidFill>
                <a:srgbClr val="2A609A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t-EE" sz="190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Sisu kohatäide 7">
            <a:extLst>
              <a:ext uri="{FF2B5EF4-FFF2-40B4-BE49-F238E27FC236}">
                <a16:creationId xmlns:a16="http://schemas.microsoft.com/office/drawing/2014/main" id="{6B2A6A0C-D691-4126-9F75-2CCEF65BD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5182" y="1483360"/>
            <a:ext cx="6903720" cy="5009515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sz="2000" b="1" dirty="0">
                <a:latin typeface="Calibri" panose="020F0502020204030204" pitchFamily="34" charset="0"/>
              </a:rPr>
              <a:t>PÕHJENDUSED</a:t>
            </a:r>
            <a:r>
              <a:rPr lang="et-EE" sz="2000" dirty="0">
                <a:latin typeface="Calibri" panose="020F0502020204030204" pitchFamily="34" charset="0"/>
              </a:rPr>
              <a:t>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t-EE" sz="2000" dirty="0">
                <a:latin typeface="Calibri" panose="020F0502020204030204" pitchFamily="34" charset="0"/>
              </a:rPr>
              <a:t>1. Kohalik kool, kust saab kvaliteetse põhihariduse ja kus on head õpetajad, ruumikas koolimaja ja uus lasteaiahoone korraliku köögikompleksiga.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</a:rPr>
              <a:t> 2. Korralik internetiühendus (Tele2 4G mast Virtsus) ning ülikiire lairiba fiiberoptikaühendus koolimajas (alates 2016).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</a:rPr>
              <a:t>3. Alltoodud väljakutsed märgiti üles kogukonna koosolekul (12.09.2020): enamuses eakas ja vananev elanikkond ning noored lahkuvad. Noorte energia puudumine viib elu aeglase taandumiseni Virtsus. 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</a:rPr>
              <a:t>4. Vilets väljanägemine Virtsu osades, kus asub mitmed kolhoosiaegseid mahajäetud räämas hooneid.</a:t>
            </a:r>
          </a:p>
          <a:p>
            <a:pPr marL="0" indent="0">
              <a:buNone/>
            </a:pPr>
            <a:r>
              <a:rPr lang="et-EE" sz="2000" dirty="0">
                <a:latin typeface="Calibri" panose="020F0502020204030204" pitchFamily="34" charset="0"/>
              </a:rPr>
              <a:t>5. Loodushoiu ja -turismi alane koostöö Tartu Ülikooli ja Maaülikooli esindustega </a:t>
            </a:r>
            <a:r>
              <a:rPr lang="et-EE" sz="2000" dirty="0" err="1">
                <a:latin typeface="Calibri" panose="020F0502020204030204" pitchFamily="34" charset="0"/>
              </a:rPr>
              <a:t>Puhtulaiul</a:t>
            </a:r>
            <a:r>
              <a:rPr lang="et-EE" sz="2000" dirty="0">
                <a:latin typeface="Calibri" panose="020F0502020204030204" pitchFamily="34" charset="0"/>
              </a:rPr>
              <a:t> ja </a:t>
            </a:r>
            <a:r>
              <a:rPr lang="et-EE" sz="2000" dirty="0" err="1">
                <a:latin typeface="Calibri" panose="020F0502020204030204" pitchFamily="34" charset="0"/>
              </a:rPr>
              <a:t>Laelatul</a:t>
            </a:r>
            <a:r>
              <a:rPr lang="et-EE" sz="2000" dirty="0">
                <a:latin typeface="Calibri" panose="020F0502020204030204" pitchFamily="34" charset="0"/>
              </a:rPr>
              <a:t> – ülikooli töötajate kaasamine Virtsu elanike harimisse ja turismi arendamisesse.</a:t>
            </a:r>
          </a:p>
        </p:txBody>
      </p:sp>
      <p:pic>
        <p:nvPicPr>
          <p:cNvPr id="11" name="image5.png">
            <a:extLst>
              <a:ext uri="{FF2B5EF4-FFF2-40B4-BE49-F238E27FC236}">
                <a16:creationId xmlns:a16="http://schemas.microsoft.com/office/drawing/2014/main" id="{2034F843-0EE8-4EFE-A99D-8DB8F930109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3905" y="458470"/>
            <a:ext cx="1207135" cy="8461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8671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3FB6625-2B87-4662-B203-9C8843857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ÜLESANNE</a:t>
            </a:r>
            <a:endParaRPr lang="en-GB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7C432CC-E5C4-4CD7-A22B-AEC49170B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  <a:t>Minge Google Drive lingile. 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  <a:t>Sisenege töölehele, mis vastab teie grupi numbrile. Veenduge, et teil on lahti terve leht, mitte eelvaade.</a:t>
            </a:r>
          </a:p>
          <a:p>
            <a:pPr>
              <a:lnSpc>
                <a:spcPct val="100000"/>
              </a:lnSpc>
            </a:pPr>
            <a:r>
              <a:rPr lang="et-EE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Sõnastage oma kogukondades tehtud kaardistuse baasil vähemalt üks tugevus, nõrkus, võimalus ja oht ning põhjendage seda 1-2 lausega</a:t>
            </a:r>
            <a:r>
              <a:rPr lang="et-EE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t-EE" sz="2400" b="1" dirty="0"/>
              <a:t> </a:t>
            </a:r>
          </a:p>
          <a:p>
            <a:pPr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t-EE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Jälgige, et igaüks saaks vähemalt ühe arenguteguri pakkuda. Aidake teineteistest sõnastamisega. Aega 10 minutit.</a:t>
            </a: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t-EE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t-EE" sz="2400" b="0" i="0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Vormistage töö nii: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t-E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Sõnastus SWOT tabelis: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t-E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Põhjendus:</a:t>
            </a:r>
            <a:endParaRPr lang="et-EE" sz="2000" b="0" dirty="0">
              <a:effectLst/>
            </a:endParaRPr>
          </a:p>
          <a:p>
            <a:br>
              <a:rPr lang="en-GB" sz="1200" dirty="0"/>
            </a:br>
            <a:r>
              <a:rPr lang="et-EE" sz="1200" dirty="0"/>
              <a:t>Link: https://docs.google.com/document/d/1ylYeXWb5CVqQMf2Kan6QDzQWE0RqBcq-6snyCMUgXlU/edit?usp=sharing</a:t>
            </a:r>
            <a:endParaRPr lang="et-EE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14.png">
            <a:extLst>
              <a:ext uri="{FF2B5EF4-FFF2-40B4-BE49-F238E27FC236}">
                <a16:creationId xmlns:a16="http://schemas.microsoft.com/office/drawing/2014/main" id="{1D53994E-E774-4A99-A809-0D2D191EABE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53680" y="4001294"/>
            <a:ext cx="1436052" cy="13144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3004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1450</Words>
  <Application>Microsoft Office PowerPoint</Application>
  <PresentationFormat>Laiekraan</PresentationFormat>
  <Paragraphs>177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Candara</vt:lpstr>
      <vt:lpstr>Symbol</vt:lpstr>
      <vt:lpstr>Times New Roman</vt:lpstr>
      <vt:lpstr>Office'i kujundus</vt:lpstr>
      <vt:lpstr>Mis on SWOT?</vt:lpstr>
      <vt:lpstr>Mida SWOT arengutegurid tähendavad?</vt:lpstr>
      <vt:lpstr>Küsimused, mis aiatavad esile tuua arengutegureid</vt:lpstr>
      <vt:lpstr>NÄIDE</vt:lpstr>
      <vt:lpstr>TUGEVUSED</vt:lpstr>
      <vt:lpstr>TUGEVUSED</vt:lpstr>
      <vt:lpstr>SWOTi puhul oluline jälgida:</vt:lpstr>
      <vt:lpstr>NÄIDE Virtsu strateegiast</vt:lpstr>
      <vt:lpstr>ÜLESANNE</vt:lpstr>
      <vt:lpstr>SWOTi puhul oluline jälgida:</vt:lpstr>
      <vt:lpstr>Valikud, mis SWOTi alusel on tehtud</vt:lpstr>
      <vt:lpstr>ÜLESANNE 2</vt:lpstr>
      <vt:lpstr>NÄIDE</vt:lpstr>
      <vt:lpstr>KODUTÖÖ  17. novembriks vormistada ära strateegia peatükk III.</vt:lpstr>
      <vt:lpstr>Kodutöö kvaliteedikontroll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Ivika Nõgel</dc:creator>
  <cp:lastModifiedBy>Ivika Nõgel</cp:lastModifiedBy>
  <cp:revision>7</cp:revision>
  <dcterms:created xsi:type="dcterms:W3CDTF">2021-09-21T08:58:19Z</dcterms:created>
  <dcterms:modified xsi:type="dcterms:W3CDTF">2021-10-20T04:11:14Z</dcterms:modified>
</cp:coreProperties>
</file>