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9917D-0D8B-4CEE-B307-9D520B2389B6}" type="datetimeFigureOut">
              <a:rPr lang="et-EE" smtClean="0"/>
              <a:t>16.06.2021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A4C9C-A132-40CC-9C1C-77E9E2C39DB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10829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9917D-0D8B-4CEE-B307-9D520B2389B6}" type="datetimeFigureOut">
              <a:rPr lang="et-EE" smtClean="0"/>
              <a:t>16.06.2021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A4C9C-A132-40CC-9C1C-77E9E2C39DB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78068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9917D-0D8B-4CEE-B307-9D520B2389B6}" type="datetimeFigureOut">
              <a:rPr lang="et-EE" smtClean="0"/>
              <a:t>16.06.2021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A4C9C-A132-40CC-9C1C-77E9E2C39DB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10209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9917D-0D8B-4CEE-B307-9D520B2389B6}" type="datetimeFigureOut">
              <a:rPr lang="et-EE" smtClean="0"/>
              <a:t>16.06.2021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A4C9C-A132-40CC-9C1C-77E9E2C39DB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95599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9917D-0D8B-4CEE-B307-9D520B2389B6}" type="datetimeFigureOut">
              <a:rPr lang="et-EE" smtClean="0"/>
              <a:t>16.06.2021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A4C9C-A132-40CC-9C1C-77E9E2C39DB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08773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9917D-0D8B-4CEE-B307-9D520B2389B6}" type="datetimeFigureOut">
              <a:rPr lang="et-EE" smtClean="0"/>
              <a:t>16.06.2021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A4C9C-A132-40CC-9C1C-77E9E2C39DB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85063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9917D-0D8B-4CEE-B307-9D520B2389B6}" type="datetimeFigureOut">
              <a:rPr lang="et-EE" smtClean="0"/>
              <a:t>16.06.2021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A4C9C-A132-40CC-9C1C-77E9E2C39DB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8324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9917D-0D8B-4CEE-B307-9D520B2389B6}" type="datetimeFigureOut">
              <a:rPr lang="et-EE" smtClean="0"/>
              <a:t>16.06.2021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A4C9C-A132-40CC-9C1C-77E9E2C39DB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82111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9917D-0D8B-4CEE-B307-9D520B2389B6}" type="datetimeFigureOut">
              <a:rPr lang="et-EE" smtClean="0"/>
              <a:t>16.06.2021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A4C9C-A132-40CC-9C1C-77E9E2C39DB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8889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9917D-0D8B-4CEE-B307-9D520B2389B6}" type="datetimeFigureOut">
              <a:rPr lang="et-EE" smtClean="0"/>
              <a:t>16.06.2021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A4C9C-A132-40CC-9C1C-77E9E2C39DB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7266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9917D-0D8B-4CEE-B307-9D520B2389B6}" type="datetimeFigureOut">
              <a:rPr lang="et-EE" smtClean="0"/>
              <a:t>16.06.2021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A4C9C-A132-40CC-9C1C-77E9E2C39DB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5769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9917D-0D8B-4CEE-B307-9D520B2389B6}" type="datetimeFigureOut">
              <a:rPr lang="et-EE" smtClean="0"/>
              <a:t>16.06.2021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A4C9C-A132-40CC-9C1C-77E9E2C39DB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81498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937" y="296092"/>
            <a:ext cx="10972800" cy="801188"/>
          </a:xfrm>
        </p:spPr>
        <p:txBody>
          <a:bodyPr>
            <a:normAutofit fontScale="90000"/>
          </a:bodyPr>
          <a:lstStyle/>
          <a:p>
            <a:r>
              <a:rPr lang="et-EE" sz="4000" dirty="0" smtClean="0"/>
              <a:t>Arukate külade arenguprogrammi kommunikatsioon (1)</a:t>
            </a:r>
            <a:endParaRPr lang="et-E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3177" y="1445622"/>
            <a:ext cx="11425646" cy="5233851"/>
          </a:xfrm>
        </p:spPr>
        <p:txBody>
          <a:bodyPr>
            <a:normAutofit/>
          </a:bodyPr>
          <a:lstStyle/>
          <a:p>
            <a:pPr algn="just"/>
            <a:r>
              <a:rPr lang="et-EE" sz="2800" b="1" dirty="0" smtClean="0"/>
              <a:t>KOMMUNIKATSIOONI EESMÄRGID:</a:t>
            </a: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t-EE" sz="2800" dirty="0" smtClean="0">
                <a:solidFill>
                  <a:srgbClr val="FF0000"/>
                </a:solidFill>
              </a:rPr>
              <a:t>INFO JAGAMINE: </a:t>
            </a:r>
            <a:r>
              <a:rPr lang="et-EE" sz="2800" dirty="0" smtClean="0"/>
              <a:t>Tutvustada arukate külade strateegiate loomise protsessi ja edulugusid laiemale avalikkusele Eestis ja väljaspool.</a:t>
            </a: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t-EE" sz="2800" dirty="0" smtClean="0">
                <a:solidFill>
                  <a:srgbClr val="FF0000"/>
                </a:solidFill>
              </a:rPr>
              <a:t>INSPIREERIMINE: </a:t>
            </a:r>
            <a:r>
              <a:rPr lang="et-EE" sz="2800" dirty="0" smtClean="0"/>
              <a:t>Tõsta kogukondade teadlikkust arukate külade temaatikast ja võimalustest ning julgustada külasid ise tegutsema. </a:t>
            </a:r>
          </a:p>
          <a:p>
            <a:pPr marL="342900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t-EE" sz="2800" dirty="0" smtClean="0">
                <a:solidFill>
                  <a:srgbClr val="FF0000"/>
                </a:solidFill>
              </a:rPr>
              <a:t>KOOSTÖÖ </a:t>
            </a:r>
            <a:r>
              <a:rPr lang="et-EE" sz="2800" dirty="0" smtClean="0">
                <a:solidFill>
                  <a:srgbClr val="FF0000"/>
                </a:solidFill>
              </a:rPr>
              <a:t>&amp; VÕR</a:t>
            </a:r>
            <a:r>
              <a:rPr lang="et-EE" sz="2800" dirty="0" smtClean="0">
                <a:solidFill>
                  <a:srgbClr val="FF0000"/>
                </a:solidFill>
              </a:rPr>
              <a:t>GUSTUMINE: </a:t>
            </a:r>
            <a:r>
              <a:rPr lang="et-EE" sz="2800" dirty="0" smtClean="0"/>
              <a:t>Eesti LEADER tegevusgruppide, partnerorganisatsioonide ja külade/piirkondade koostöö esile toomine. Eesti </a:t>
            </a:r>
            <a:r>
              <a:rPr lang="et-EE" sz="2800" dirty="0" smtClean="0"/>
              <a:t>Arukate külade võrgustik.</a:t>
            </a: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t-EE" sz="2800" dirty="0" smtClean="0">
                <a:solidFill>
                  <a:srgbClr val="FF0000"/>
                </a:solidFill>
              </a:rPr>
              <a:t>MAAPIIRKONDADE POSITIIVNE KUVAND: </a:t>
            </a:r>
            <a:r>
              <a:rPr lang="et-EE" sz="2800" dirty="0" smtClean="0"/>
              <a:t>Tuua esile meie maapiirkondade eripära, tegutsemistahet ja potentsiaali.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50493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937" y="296092"/>
            <a:ext cx="10972800" cy="801188"/>
          </a:xfrm>
        </p:spPr>
        <p:txBody>
          <a:bodyPr>
            <a:normAutofit fontScale="90000"/>
          </a:bodyPr>
          <a:lstStyle/>
          <a:p>
            <a:r>
              <a:rPr lang="et-EE" sz="4000" dirty="0" smtClean="0"/>
              <a:t>Arukate külade arenguprogrammi kommunikatsioon (2)</a:t>
            </a:r>
            <a:endParaRPr lang="et-E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" y="1210491"/>
            <a:ext cx="11425646" cy="547769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t-EE" b="1" dirty="0" smtClean="0"/>
              <a:t>KOMMUNIKATSIOONI TEGEVUSED: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t-EE" sz="26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VEEBILEHT: </a:t>
            </a:r>
            <a:r>
              <a:rPr lang="et-EE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Eesti Leader Liidu veebilehe alamlehele: arenguprogrammi tutvustus, tegevused, uudised ja KÜLADE LOOD, külade strateegiad, kuu küla jne.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t-EE" sz="26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SOTSIAALMEEDIA: </a:t>
            </a:r>
            <a:r>
              <a:rPr lang="et-EE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Igakuised postitused Eesti Leader Liidu Facebooki lehel </a:t>
            </a:r>
            <a:r>
              <a:rPr lang="et-EE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(kuid ka </a:t>
            </a:r>
            <a:r>
              <a:rPr lang="et-EE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maaeluvõrgustiku, </a:t>
            </a:r>
            <a:r>
              <a:rPr lang="et-EE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TASi</a:t>
            </a:r>
            <a:r>
              <a:rPr lang="et-EE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t-EE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FBs</a:t>
            </a:r>
            <a:r>
              <a:rPr lang="et-EE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t-EE" sz="26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PRESSITEATED: </a:t>
            </a:r>
            <a:r>
              <a:rPr lang="et-EE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2-3 pressiteadet programmi jooksul.</a:t>
            </a:r>
            <a:r>
              <a:rPr lang="et-EE" sz="2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t-EE" sz="26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SISEKOMMUNIKATSIOON: </a:t>
            </a:r>
            <a:r>
              <a:rPr lang="et-EE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 jagamine arukate külade programmis osalevate küladele, koostööpartneritele jne.</a:t>
            </a:r>
            <a:r>
              <a:rPr lang="et-EE" sz="26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t-EE" sz="26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ARUKAD KÜLAD, KUI BRÄND: </a:t>
            </a:r>
            <a:r>
              <a:rPr lang="et-EE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Arukate külade arenguprogrammi logo (Eesti arukad külad), </a:t>
            </a:r>
            <a:r>
              <a:rPr lang="et-EE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hashtag</a:t>
            </a:r>
            <a:r>
              <a:rPr lang="et-EE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t-EE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räsimärk</a:t>
            </a:r>
            <a:r>
              <a:rPr lang="et-EE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#</a:t>
            </a:r>
            <a:r>
              <a:rPr lang="et-EE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EestiArukadKylad</a:t>
            </a:r>
            <a:r>
              <a:rPr lang="et-EE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või #</a:t>
            </a:r>
            <a:r>
              <a:rPr lang="et-EE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arukadkylad</a:t>
            </a:r>
            <a:r>
              <a:rPr lang="et-EE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(2021 sügis)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t-EE" sz="26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TAVAMEEDIA: </a:t>
            </a:r>
            <a:r>
              <a:rPr lang="et-EE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Vähemalt 10 kajastamist tunnustatud meediakanalites. (2022 aasta)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t-EE" sz="26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RAHVUSVAHELINE TASAND: </a:t>
            </a:r>
            <a:r>
              <a:rPr lang="et-EE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 jagamine läbi rahvusvaheliste võrgustike: Euroopa maaeluvõrgustik, Smart </a:t>
            </a:r>
            <a:r>
              <a:rPr lang="et-EE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Rural</a:t>
            </a:r>
            <a:r>
              <a:rPr lang="et-EE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21, ELARD. (2022 aastal)</a:t>
            </a:r>
          </a:p>
        </p:txBody>
      </p:sp>
    </p:spTree>
    <p:extLst>
      <p:ext uri="{BB962C8B-B14F-4D97-AF65-F5344CB8AC3E}">
        <p14:creationId xmlns:p14="http://schemas.microsoft.com/office/powerpoint/2010/main" val="3840623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212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Office Theme</vt:lpstr>
      <vt:lpstr>Arukate külade arenguprogrammi kommunikatsioon (1)</vt:lpstr>
      <vt:lpstr>Arukate külade arenguprogrammi kommunikatsioon (2)</vt:lpstr>
    </vt:vector>
  </TitlesOfParts>
  <Company>Maaeluministeerium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Arukate külade arenguprogrammi kommunikatsioon</dc:title>
  <dc:creator>Meeri Maastik</dc:creator>
  <cp:lastModifiedBy>Meeri Maastik</cp:lastModifiedBy>
  <cp:revision>7</cp:revision>
  <dcterms:created xsi:type="dcterms:W3CDTF">2021-06-16T07:01:50Z</dcterms:created>
  <dcterms:modified xsi:type="dcterms:W3CDTF">2021-06-16T07:56:13Z</dcterms:modified>
</cp:coreProperties>
</file>