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i0gCeNporbCIdF1MXwHi2TwsL3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itelslaid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itel ja vertikaalteks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kaaltiitel ja teks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ealkiri ja sisu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aotise päis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aks sisu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õrdlus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inult pealkiri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ühi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ealdisega sisu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ldiallkirjaga pilt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-E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t-EE"/>
              <a:t>Arukad külad</a:t>
            </a:r>
            <a:br>
              <a:rPr lang="et-EE"/>
            </a:br>
            <a:r>
              <a:rPr lang="et-EE"/>
              <a:t>Järgmised sammud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t-EE"/>
              <a:t>Tiina Ivask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t-EE"/>
              <a:t>17. juuni 2021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t-EE"/>
              <a:t>Järgmised kohtumised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838200" y="1444752"/>
            <a:ext cx="10515600" cy="47322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t-EE"/>
              <a:t>Õppereisid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t-EE"/>
              <a:t>12.-13. august Põlva-, Valga- ja Võrumaa Partnerluskogude tegevuspiirkonnad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t-EE"/>
              <a:t>17.-18. august Virumaa Koostöökogu, PAIK ja Järva Arengu Partnerid tegevuspiirkonnad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t-EE"/>
              <a:t>17.-18. august Jõgevamaa Koostöökoja ja Tartumaa Arendusseltsi tegevuspiirkonnad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t-EE"/>
              <a:t>18.-19. august  Pärnu Lahe Partnerluskogu ja Rohelise Jõemaa Koostöökogu tegevuspiirkonnad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t-EE"/>
              <a:t>16.-17. september Ida-Harju Koostöökoda, Lääne-Harju ja Põhja-Harju Koostöökogude tegevuspiirkonnad</a:t>
            </a:r>
            <a:endParaRPr/>
          </a:p>
          <a:p>
            <a:pPr indent="-130175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t-EE"/>
              <a:t>13. september Jänedal – strateegia protsess, kaasamine, kommunikatsioon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t-EE"/>
              <a:t>Kohtumised oktoobris, novembris, jaanuaris 2022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t-EE"/>
              <a:t>Märts – strateegiate esitlemine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t-EE"/>
              <a:t>Aprill – välisõppereis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t-EE"/>
              <a:t>Aprill – november – piloottegevuste elluviimine</a:t>
            </a:r>
            <a:endParaRPr/>
          </a:p>
          <a:p>
            <a:pPr indent="-90804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t-EE"/>
              <a:t>Juhendajad (mentorid)</a:t>
            </a:r>
            <a:endParaRPr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/>
              <a:t>Juhendamine strateegia koostamisel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/>
              <a:t>Valdkondlik nõustamine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t-EE"/>
              <a:t>Kokku 5 päeva kogukonna kohta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'i kujundu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2021-06-16T06:54:50Z</dcterms:created>
  <dc:creator>Tiina Ivask</dc:creator>
</cp:coreProperties>
</file>